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749" r:id="rId2"/>
    <p:sldId id="752" r:id="rId3"/>
    <p:sldId id="767" r:id="rId4"/>
    <p:sldId id="765" r:id="rId5"/>
    <p:sldId id="768" r:id="rId6"/>
    <p:sldId id="753" r:id="rId7"/>
    <p:sldId id="769" r:id="rId8"/>
    <p:sldId id="770" r:id="rId9"/>
    <p:sldId id="771" r:id="rId10"/>
    <p:sldId id="766" r:id="rId11"/>
    <p:sldId id="772" r:id="rId12"/>
    <p:sldId id="761" r:id="rId13"/>
  </p:sldIdLst>
  <p:sldSz cx="19799300" cy="11160125"/>
  <p:notesSz cx="6858000" cy="9144000"/>
  <p:embeddedFontLst>
    <p:embeddedFont>
      <p:font typeface="Tinkoff Sans" panose="02000506050000020004" pitchFamily="2" charset="0"/>
      <p:regular r:id="rId16"/>
      <p:bold r:id="rId17"/>
    </p:embeddedFont>
  </p:embeddedFontLst>
  <p:defaultTextStyle>
    <a:defPPr marL="0" marR="0" indent="0" algn="l" defTabSz="90006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1pPr>
    <a:lvl2pPr marL="0" marR="0" indent="450029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2pPr>
    <a:lvl3pPr marL="0" marR="0" indent="900060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3pPr>
    <a:lvl4pPr marL="0" marR="0" indent="1350086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4pPr>
    <a:lvl5pPr marL="0" marR="0" indent="1800120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5pPr>
    <a:lvl6pPr marL="0" marR="0" indent="2250146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6pPr>
    <a:lvl7pPr marL="0" marR="0" indent="2700177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7pPr>
    <a:lvl8pPr marL="0" marR="0" indent="3150206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8pPr>
    <a:lvl9pPr marL="0" marR="0" indent="3600237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9pPr>
  </p:defaultTextStyle>
  <p:extLst>
    <p:ext uri="{521415D9-36F7-43E2-AB2F-B90AF26B5E84}">
      <p14:sectionLst xmlns:p14="http://schemas.microsoft.com/office/powerpoint/2010/main">
        <p14:section name="ВАЖНО!!! Как пользовтаься шаблоном?" id="{ABFEECC4-6201-9241-B528-0973D63AE4CA}">
          <p14:sldIdLst>
            <p14:sldId id="749"/>
            <p14:sldId id="752"/>
            <p14:sldId id="767"/>
            <p14:sldId id="765"/>
            <p14:sldId id="768"/>
            <p14:sldId id="753"/>
            <p14:sldId id="769"/>
            <p14:sldId id="770"/>
            <p14:sldId id="771"/>
            <p14:sldId id="766"/>
            <p14:sldId id="772"/>
            <p14:sldId id="761"/>
          </p14:sldIdLst>
        </p14:section>
        <p14:section name="Сетка в презентациях" id="{0E16339E-237F-0148-B0B0-4DDEDCDA4132}">
          <p14:sldIdLst/>
        </p14:section>
        <p14:section name="Цвета в презентации" id="{80934B76-7569-894D-96FA-E96BC818DA44}">
          <p14:sldIdLst/>
        </p14:section>
        <p14:section name="Библиотека 3D/Иконок" id="{51DFFC75-6FF6-AC47-AAB9-9EBF00776929}">
          <p14:sldIdLst/>
        </p14:section>
        <p14:section name="Титульные слайды" id="{1A2CE64B-8A8D-9341-9493-15AD55DBE17E}">
          <p14:sldIdLst/>
        </p14:section>
        <p14:section name="Слайд разделитель тем" id="{A0F0AB5E-C3C1-0547-9DD6-2DD5C1FE8EF7}">
          <p14:sldIdLst/>
        </p14:section>
        <p14:section name="Слайд-отбивка с картинкой" id="{1F5E1F36-F942-C44B-952A-F98AD44ACB4C}">
          <p14:sldIdLst/>
        </p14:section>
        <p14:section name="Слайды наполнители/Текст" id="{AAC21082-8BF7-E34B-9E25-3EF50ACF95F1}">
          <p14:sldIdLst/>
        </p14:section>
        <p14:section name="Слайд с темами" id="{D54C36DA-9F9E-AB4B-B77E-3DF56173D731}">
          <p14:sldIdLst/>
        </p14:section>
        <p14:section name="Слайды /Текст+Изображение" id="{C46A06CE-C523-2046-897A-802C8D9FFBDA}">
          <p14:sldIdLst/>
        </p14:section>
        <p14:section name="Слайд с видео" id="{C788C13E-466E-BA46-B308-01B4D0C69581}">
          <p14:sldIdLst/>
        </p14:section>
        <p14:section name="Слайды с инфографикой" id="{38064241-0BA0-9D4A-A2B5-B826C5DEB8BA}">
          <p14:sldIdLst/>
        </p14:section>
        <p14:section name="Слайд с сотрудниками" id="{6AB4839B-B6AE-7446-B880-037AEBCBC1F6}">
          <p14:sldIdLst/>
        </p14:section>
        <p14:section name="Слайды с макапами" id="{CA9118DE-A53F-E544-9DE6-0FA0EAD83900}">
          <p14:sldIdLst/>
        </p14:section>
        <p14:section name="Слайды с картой" id="{AC83F3A3-D46E-3E4A-8A91-76A9388703F3}">
          <p14:sldIdLst/>
        </p14:section>
        <p14:section name="Roadmap" id="{6A885FB0-B1C6-3A46-81BC-B9A906CE248F}">
          <p14:sldIdLst/>
        </p14:section>
        <p14:section name="Слайды с календарем" id="{0C56B804-AE79-EE4D-ABCE-39619EC08C8E}">
          <p14:sldIdLst/>
        </p14:section>
        <p14:section name="Воронка" id="{A0032DC6-6AE8-3A45-A001-6A57B645DBF7}">
          <p14:sldIdLst/>
        </p14:section>
        <p14:section name="Графики" id="{08E34C14-3F76-CA4A-90B2-B8B54DBC723A}">
          <p14:sldIdLst/>
        </p14:section>
        <p14:section name="Слайды с таблицой" id="{14093536-FB84-5748-83FC-4474707A736E}">
          <p14:sldIdLst/>
        </p14:section>
        <p14:section name="Завершающий слайд" id="{629D2865-0EDD-ED4A-B2F7-13BC9808017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6531" userDrawn="1">
          <p15:clr>
            <a:srgbClr val="A4A3A4"/>
          </p15:clr>
        </p15:guide>
        <p15:guide id="3" pos="11974" userDrawn="1">
          <p15:clr>
            <a:srgbClr val="A4A3A4"/>
          </p15:clr>
        </p15:guide>
        <p15:guide id="4" orient="horz" pos="499" userDrawn="1">
          <p15:clr>
            <a:srgbClr val="A4A3A4"/>
          </p15:clr>
        </p15:guide>
        <p15:guide id="5" pos="49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2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8BF9"/>
    <a:srgbClr val="FFDD2C"/>
    <a:srgbClr val="F6F6F6"/>
    <a:srgbClr val="9CC2FC"/>
    <a:srgbClr val="E5ECFF"/>
    <a:srgbClr val="000000"/>
    <a:srgbClr val="F5F5F8"/>
    <a:srgbClr val="F6F5FA"/>
    <a:srgbClr val="F5F5F9"/>
    <a:srgbClr val="EE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ACB"/>
          </a:solidFill>
        </a:fill>
      </a:tcStyle>
    </a:wholeTbl>
    <a:band2H>
      <a:tcTxStyle/>
      <a:tcStyle>
        <a:tcBdr/>
        <a:fill>
          <a:solidFill>
            <a:srgbClr val="FEF5E7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0D0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CCFF"/>
          </a:solidFill>
        </a:fill>
      </a:tcStyle>
    </a:wholeTbl>
    <a:band2H>
      <a:tcTxStyle/>
      <a:tcStyle>
        <a:tcBdr/>
        <a:fill>
          <a:solidFill>
            <a:srgbClr val="EAE7FF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lumOff val="3235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chemeClr val="accent2">
              <a:lumOff val="3235"/>
            </a:schemeClr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4"/>
    <p:restoredTop sz="82450"/>
  </p:normalViewPr>
  <p:slideViewPr>
    <p:cSldViewPr snapToGrid="0" snapToObjects="1" showGuides="1">
      <p:cViewPr varScale="1">
        <p:scale>
          <a:sx n="80" d="100"/>
          <a:sy n="80" d="100"/>
        </p:scale>
        <p:origin x="1408" y="200"/>
      </p:cViewPr>
      <p:guideLst>
        <p:guide orient="horz" pos="6531"/>
        <p:guide pos="11974"/>
        <p:guide orient="horz" pos="499"/>
        <p:guide pos="498"/>
      </p:guideLst>
    </p:cSldViewPr>
  </p:slideViewPr>
  <p:outlineViewPr>
    <p:cViewPr>
      <p:scale>
        <a:sx n="33" d="100"/>
        <a:sy n="33" d="100"/>
      </p:scale>
      <p:origin x="0" y="-3620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 snapToObjects="1" showGuides="1">
      <p:cViewPr varScale="1">
        <p:scale>
          <a:sx n="109" d="100"/>
          <a:sy n="109" d="100"/>
        </p:scale>
        <p:origin x="342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83D989E-EF15-6F48-AA4B-731FAEF118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C4CF683-EEF1-4645-87EB-D55DCC4953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206CE-BBC7-5648-9AD8-918B797FE8E8}" type="datetimeFigureOut">
              <a:rPr lang="ru-RU" smtClean="0"/>
              <a:t>08.11.2023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89581FD-2C33-5D4D-8228-B60CABE32A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B57F81C-FF75-FE4D-AA1C-3BDE570DF5A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E2138-0C2A-DB4B-942A-F7E05EC66FC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37169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Shape 86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862" name="Shape 8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latinLnBrk="0">
      <a:defRPr sz="1378" b="0" i="0">
        <a:solidFill>
          <a:schemeClr val="tx1"/>
        </a:solidFill>
        <a:highlight>
          <a:srgbClr val="FFFF00"/>
        </a:highlight>
        <a:latin typeface="Tinkoff Sans" panose="02000506050000020004" pitchFamily="2" charset="0"/>
        <a:ea typeface="+mj-ea"/>
        <a:cs typeface="+mj-cs"/>
        <a:sym typeface="Calibri"/>
      </a:defRPr>
    </a:lvl1pPr>
    <a:lvl2pPr indent="225015" latinLnBrk="0">
      <a:defRPr sz="1181">
        <a:latin typeface="+mj-lt"/>
        <a:ea typeface="+mj-ea"/>
        <a:cs typeface="+mj-cs"/>
        <a:sym typeface="Calibri"/>
      </a:defRPr>
    </a:lvl2pPr>
    <a:lvl3pPr indent="450029" latinLnBrk="0">
      <a:defRPr sz="1181">
        <a:latin typeface="+mj-lt"/>
        <a:ea typeface="+mj-ea"/>
        <a:cs typeface="+mj-cs"/>
        <a:sym typeface="Calibri"/>
      </a:defRPr>
    </a:lvl3pPr>
    <a:lvl4pPr indent="675045" latinLnBrk="0">
      <a:defRPr sz="1181">
        <a:latin typeface="+mj-lt"/>
        <a:ea typeface="+mj-ea"/>
        <a:cs typeface="+mj-cs"/>
        <a:sym typeface="Calibri"/>
      </a:defRPr>
    </a:lvl4pPr>
    <a:lvl5pPr indent="900060" latinLnBrk="0">
      <a:defRPr sz="1181">
        <a:latin typeface="+mj-lt"/>
        <a:ea typeface="+mj-ea"/>
        <a:cs typeface="+mj-cs"/>
        <a:sym typeface="Calibri"/>
      </a:defRPr>
    </a:lvl5pPr>
    <a:lvl6pPr indent="1125075" latinLnBrk="0">
      <a:defRPr sz="1181">
        <a:latin typeface="+mj-lt"/>
        <a:ea typeface="+mj-ea"/>
        <a:cs typeface="+mj-cs"/>
        <a:sym typeface="Calibri"/>
      </a:defRPr>
    </a:lvl6pPr>
    <a:lvl7pPr indent="1350086" latinLnBrk="0">
      <a:defRPr sz="1181">
        <a:latin typeface="+mj-lt"/>
        <a:ea typeface="+mj-ea"/>
        <a:cs typeface="+mj-cs"/>
        <a:sym typeface="Calibri"/>
      </a:defRPr>
    </a:lvl7pPr>
    <a:lvl8pPr indent="1575102" latinLnBrk="0">
      <a:defRPr sz="1181">
        <a:latin typeface="+mj-lt"/>
        <a:ea typeface="+mj-ea"/>
        <a:cs typeface="+mj-cs"/>
        <a:sym typeface="Calibri"/>
      </a:defRPr>
    </a:lvl8pPr>
    <a:lvl9pPr indent="1800120" latinLnBrk="0">
      <a:defRPr sz="1181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48338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00061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29062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571601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4811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7919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57569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0040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5987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6627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7773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9632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ТС заголовок в 3 стро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с одним усеченным и одним скругленным углом 1">
            <a:extLst>
              <a:ext uri="{FF2B5EF4-FFF2-40B4-BE49-F238E27FC236}">
                <a16:creationId xmlns:a16="http://schemas.microsoft.com/office/drawing/2014/main" id="{2C0D006E-0A6E-3D2A-C6DE-DA36586C32BF}"/>
              </a:ext>
            </a:extLst>
          </p:cNvPr>
          <p:cNvSpPr/>
          <p:nvPr userDrawn="1"/>
        </p:nvSpPr>
        <p:spPr>
          <a:xfrm rot="10800000">
            <a:off x="-6352" y="-18661"/>
            <a:ext cx="4544483" cy="1119187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4538133"/>
              <a:gd name="connsiteY0" fmla="*/ 0 h 11191876"/>
              <a:gd name="connsiteX1" fmla="*/ 4538133 w 4538133"/>
              <a:gd name="connsiteY1" fmla="*/ 31750 h 11191876"/>
              <a:gd name="connsiteX2" fmla="*/ 4538133 w 4538133"/>
              <a:gd name="connsiteY2" fmla="*/ 31750 h 11191876"/>
              <a:gd name="connsiteX3" fmla="*/ 4538133 w 4538133"/>
              <a:gd name="connsiteY3" fmla="*/ 11191876 h 11191876"/>
              <a:gd name="connsiteX4" fmla="*/ 0 w 4538133"/>
              <a:gd name="connsiteY4" fmla="*/ 11191876 h 11191876"/>
              <a:gd name="connsiteX5" fmla="*/ 0 w 4538133"/>
              <a:gd name="connsiteY5" fmla="*/ 1645374 h 11191876"/>
              <a:gd name="connsiteX6" fmla="*/ 1613624 w 4538133"/>
              <a:gd name="connsiteY6" fmla="*/ 0 h 11191876"/>
              <a:gd name="connsiteX0" fmla="*/ 1613624 w 4544483"/>
              <a:gd name="connsiteY0" fmla="*/ 0 h 11191876"/>
              <a:gd name="connsiteX1" fmla="*/ 4538133 w 4544483"/>
              <a:gd name="connsiteY1" fmla="*/ 3175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  <a:gd name="connsiteX0" fmla="*/ 1613624 w 4544483"/>
              <a:gd name="connsiteY0" fmla="*/ 0 h 11191876"/>
              <a:gd name="connsiteX1" fmla="*/ 4512733 w 4544483"/>
              <a:gd name="connsiteY1" fmla="*/ 1270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4483" h="11191876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775BBF-30B7-BE89-A44F-7AA6036226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6471" y="319634"/>
            <a:ext cx="3543815" cy="2786172"/>
          </a:xfrm>
          <a:prstGeom prst="rect">
            <a:avLst/>
          </a:prstGeom>
        </p:spPr>
      </p:pic>
      <p:sp>
        <p:nvSpPr>
          <p:cNvPr id="12" name="Номер слайда">
            <a:extLst>
              <a:ext uri="{FF2B5EF4-FFF2-40B4-BE49-F238E27FC236}">
                <a16:creationId xmlns:a16="http://schemas.microsoft.com/office/drawing/2014/main" id="{A9EFA73E-F811-1E44-940D-0BEAF2C0FEE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990E6B97-9591-7743-A53E-03339621AA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98372" y="6297147"/>
            <a:ext cx="17900930" cy="4862983"/>
          </a:xfrm>
          <a:prstGeom prst="snipRoundRect">
            <a:avLst>
              <a:gd name="adj1" fmla="val 28131"/>
              <a:gd name="adj2" fmla="val 0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C740B8E2-AA20-2D4A-9AB7-A3C5BFBBF9F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5028272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2">
            <a:extLst>
              <a:ext uri="{FF2B5EF4-FFF2-40B4-BE49-F238E27FC236}">
                <a16:creationId xmlns:a16="http://schemas.microsoft.com/office/drawing/2014/main" id="{B46C4582-C7E9-4148-8884-41BD35BD106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" y="-7288"/>
            <a:ext cx="9179673" cy="10396350"/>
          </a:xfrm>
          <a:custGeom>
            <a:avLst/>
            <a:gdLst>
              <a:gd name="connsiteX0" fmla="*/ 0 w 4648201"/>
              <a:gd name="connsiteY0" fmla="*/ 0 h 5567081"/>
              <a:gd name="connsiteX1" fmla="*/ 4648201 w 4648201"/>
              <a:gd name="connsiteY1" fmla="*/ 0 h 5567081"/>
              <a:gd name="connsiteX2" fmla="*/ 4648201 w 4648201"/>
              <a:gd name="connsiteY2" fmla="*/ 4551061 h 5567081"/>
              <a:gd name="connsiteX3" fmla="*/ 3632181 w 4648201"/>
              <a:gd name="connsiteY3" fmla="*/ 5567081 h 5567081"/>
              <a:gd name="connsiteX4" fmla="*/ 0 w 4648201"/>
              <a:gd name="connsiteY4" fmla="*/ 5567081 h 5567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48201" h="5567081">
                <a:moveTo>
                  <a:pt x="0" y="0"/>
                </a:moveTo>
                <a:lnTo>
                  <a:pt x="4648201" y="0"/>
                </a:lnTo>
                <a:lnTo>
                  <a:pt x="4648201" y="4551061"/>
                </a:lnTo>
                <a:cubicBezTo>
                  <a:pt x="4648201" y="5112193"/>
                  <a:pt x="4193313" y="5567081"/>
                  <a:pt x="3632181" y="5567081"/>
                </a:cubicBezTo>
                <a:lnTo>
                  <a:pt x="0" y="5567081"/>
                </a:lnTo>
                <a:close/>
              </a:path>
            </a:pathLst>
          </a:custGeom>
          <a:solidFill>
            <a:srgbClr val="F6F5FA"/>
          </a:solidFill>
        </p:spPr>
        <p:txBody>
          <a:bodyPr lIns="0" rIns="0"/>
          <a:lstStyle>
            <a:lvl1pPr>
              <a:defRPr>
                <a:noFill/>
              </a:defRPr>
            </a:lvl1pPr>
          </a:lstStyle>
          <a:p>
            <a:endParaRPr lang="ru-RU" dirty="0"/>
          </a:p>
        </p:txBody>
      </p:sp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C740B8E2-AA20-2D4A-9AB7-A3C5BFBBF9F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7043372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C740B8E2-AA20-2D4A-9AB7-A3C5BFBBF9F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Рисунок 7">
            <a:extLst>
              <a:ext uri="{FF2B5EF4-FFF2-40B4-BE49-F238E27FC236}">
                <a16:creationId xmlns:a16="http://schemas.microsoft.com/office/drawing/2014/main" id="{FE972032-6100-9715-A133-BC54EDE5123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646317" y="5543"/>
            <a:ext cx="4539723" cy="10362943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5527662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84435"/>
              <a:gd name="connsiteX1" fmla="*/ 12141670 w 12141670"/>
              <a:gd name="connsiteY1" fmla="*/ 0 h 10384435"/>
              <a:gd name="connsiteX2" fmla="*/ 5583741 w 12141670"/>
              <a:gd name="connsiteY2" fmla="*/ 10384435 h 10384435"/>
              <a:gd name="connsiteX3" fmla="*/ 2436612 w 12141670"/>
              <a:gd name="connsiteY3" fmla="*/ 10358966 h 10384435"/>
              <a:gd name="connsiteX4" fmla="*/ 525713 w 12141670"/>
              <a:gd name="connsiteY4" fmla="*/ 9795105 h 10384435"/>
              <a:gd name="connsiteX5" fmla="*/ 38614 w 12141670"/>
              <a:gd name="connsiteY5" fmla="*/ 8801207 h 10384435"/>
              <a:gd name="connsiteX6" fmla="*/ 25987 w 12141670"/>
              <a:gd name="connsiteY6" fmla="*/ 7210254 h 10384435"/>
              <a:gd name="connsiteX7" fmla="*/ 19421 w 12141670"/>
              <a:gd name="connsiteY7" fmla="*/ 5543 h 10384435"/>
              <a:gd name="connsiteX0" fmla="*/ 19421 w 5583751"/>
              <a:gd name="connsiteY0" fmla="*/ 0 h 10378892"/>
              <a:gd name="connsiteX1" fmla="*/ 4941175 w 5583751"/>
              <a:gd name="connsiteY1" fmla="*/ 12745 h 10378892"/>
              <a:gd name="connsiteX2" fmla="*/ 5583741 w 5583751"/>
              <a:gd name="connsiteY2" fmla="*/ 10378892 h 10378892"/>
              <a:gd name="connsiteX3" fmla="*/ 2436612 w 5583751"/>
              <a:gd name="connsiteY3" fmla="*/ 10353423 h 10378892"/>
              <a:gd name="connsiteX4" fmla="*/ 525713 w 5583751"/>
              <a:gd name="connsiteY4" fmla="*/ 9789562 h 10378892"/>
              <a:gd name="connsiteX5" fmla="*/ 38614 w 5583751"/>
              <a:gd name="connsiteY5" fmla="*/ 8795664 h 10378892"/>
              <a:gd name="connsiteX6" fmla="*/ 25987 w 5583751"/>
              <a:gd name="connsiteY6" fmla="*/ 7204711 h 10378892"/>
              <a:gd name="connsiteX7" fmla="*/ 19421 w 5583751"/>
              <a:gd name="connsiteY7" fmla="*/ 0 h 10378892"/>
              <a:gd name="connsiteX0" fmla="*/ 19421 w 5584052"/>
              <a:gd name="connsiteY0" fmla="*/ 0 h 10378892"/>
              <a:gd name="connsiteX1" fmla="*/ 5569255 w 5584052"/>
              <a:gd name="connsiteY1" fmla="*/ 3601 h 10378892"/>
              <a:gd name="connsiteX2" fmla="*/ 5583741 w 5584052"/>
              <a:gd name="connsiteY2" fmla="*/ 10378892 h 10378892"/>
              <a:gd name="connsiteX3" fmla="*/ 2436612 w 5584052"/>
              <a:gd name="connsiteY3" fmla="*/ 10353423 h 10378892"/>
              <a:gd name="connsiteX4" fmla="*/ 525713 w 5584052"/>
              <a:gd name="connsiteY4" fmla="*/ 9789562 h 10378892"/>
              <a:gd name="connsiteX5" fmla="*/ 38614 w 5584052"/>
              <a:gd name="connsiteY5" fmla="*/ 8795664 h 10378892"/>
              <a:gd name="connsiteX6" fmla="*/ 25987 w 5584052"/>
              <a:gd name="connsiteY6" fmla="*/ 7204711 h 10378892"/>
              <a:gd name="connsiteX7" fmla="*/ 19421 w 5584052"/>
              <a:gd name="connsiteY7" fmla="*/ 0 h 10378892"/>
              <a:gd name="connsiteX0" fmla="*/ 3641 w 5568272"/>
              <a:gd name="connsiteY0" fmla="*/ 0 h 10378892"/>
              <a:gd name="connsiteX1" fmla="*/ 5553475 w 5568272"/>
              <a:gd name="connsiteY1" fmla="*/ 3601 h 10378892"/>
              <a:gd name="connsiteX2" fmla="*/ 5567961 w 5568272"/>
              <a:gd name="connsiteY2" fmla="*/ 10378892 h 10378892"/>
              <a:gd name="connsiteX3" fmla="*/ 2420832 w 5568272"/>
              <a:gd name="connsiteY3" fmla="*/ 10353423 h 10378892"/>
              <a:gd name="connsiteX4" fmla="*/ 509933 w 5568272"/>
              <a:gd name="connsiteY4" fmla="*/ 9789562 h 10378892"/>
              <a:gd name="connsiteX5" fmla="*/ 22834 w 5568272"/>
              <a:gd name="connsiteY5" fmla="*/ 8795664 h 10378892"/>
              <a:gd name="connsiteX6" fmla="*/ 10207 w 5568272"/>
              <a:gd name="connsiteY6" fmla="*/ 7204711 h 10378892"/>
              <a:gd name="connsiteX7" fmla="*/ 3641 w 5568272"/>
              <a:gd name="connsiteY7" fmla="*/ 0 h 10378892"/>
              <a:gd name="connsiteX0" fmla="*/ 3641 w 5568273"/>
              <a:gd name="connsiteY0" fmla="*/ 0 h 10362943"/>
              <a:gd name="connsiteX1" fmla="*/ 5553475 w 5568273"/>
              <a:gd name="connsiteY1" fmla="*/ 3601 h 10362943"/>
              <a:gd name="connsiteX2" fmla="*/ 5567962 w 5568273"/>
              <a:gd name="connsiteY2" fmla="*/ 10362943 h 10362943"/>
              <a:gd name="connsiteX3" fmla="*/ 2420832 w 5568273"/>
              <a:gd name="connsiteY3" fmla="*/ 10353423 h 10362943"/>
              <a:gd name="connsiteX4" fmla="*/ 509933 w 5568273"/>
              <a:gd name="connsiteY4" fmla="*/ 9789562 h 10362943"/>
              <a:gd name="connsiteX5" fmla="*/ 22834 w 5568273"/>
              <a:gd name="connsiteY5" fmla="*/ 8795664 h 10362943"/>
              <a:gd name="connsiteX6" fmla="*/ 10207 w 5568273"/>
              <a:gd name="connsiteY6" fmla="*/ 7204711 h 10362943"/>
              <a:gd name="connsiteX7" fmla="*/ 3641 w 5568273"/>
              <a:gd name="connsiteY7" fmla="*/ 0 h 1036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68273" h="10362943">
                <a:moveTo>
                  <a:pt x="3641" y="0"/>
                </a:moveTo>
                <a:lnTo>
                  <a:pt x="5553475" y="3601"/>
                </a:lnTo>
                <a:cubicBezTo>
                  <a:pt x="5550411" y="3458134"/>
                  <a:pt x="5571026" y="6908410"/>
                  <a:pt x="5567962" y="10362943"/>
                </a:cubicBezTo>
                <a:cubicBezTo>
                  <a:pt x="2336007" y="10351405"/>
                  <a:pt x="5652787" y="10364961"/>
                  <a:pt x="2420832" y="10353423"/>
                </a:cubicBezTo>
                <a:cubicBezTo>
                  <a:pt x="1337439" y="10361007"/>
                  <a:pt x="848078" y="10107061"/>
                  <a:pt x="509933" y="9789562"/>
                </a:cubicBezTo>
                <a:cubicBezTo>
                  <a:pt x="171788" y="9472063"/>
                  <a:pt x="47606" y="9218520"/>
                  <a:pt x="22834" y="8795664"/>
                </a:cubicBezTo>
                <a:cubicBezTo>
                  <a:pt x="-1938" y="8372808"/>
                  <a:pt x="18139" y="7439880"/>
                  <a:pt x="10207" y="7204711"/>
                </a:cubicBezTo>
                <a:cubicBezTo>
                  <a:pt x="2275" y="6969542"/>
                  <a:pt x="-4402" y="2447544"/>
                  <a:pt x="3641" y="0"/>
                </a:cubicBezTo>
                <a:close/>
              </a:path>
            </a:pathLst>
          </a:custGeom>
          <a:solidFill>
            <a:srgbClr val="F6F5FA"/>
          </a:solidFill>
        </p:spPr>
        <p:txBody>
          <a:bodyPr/>
          <a:lstStyle>
            <a:lvl1pPr>
              <a:defRPr b="0" i="0">
                <a:latin typeface="Tinkoff Sans" panose="02000506050000020004" pitchFamily="2" charset="0"/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39353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680451" y="2577108"/>
            <a:ext cx="15749445" cy="67323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 typeface="Wingdings" pitchFamily="2" charset="2"/>
              <a:buNone/>
              <a:tabLst>
                <a:tab pos="4711865" algn="l"/>
              </a:tabLst>
              <a:defRPr sz="2756" spc="11"/>
            </a:lvl1pPr>
            <a:lvl2pPr marL="742806" indent="0" defTabSz="449939">
              <a:lnSpc>
                <a:spcPct val="100000"/>
              </a:lnSpc>
              <a:spcBef>
                <a:spcPts val="0"/>
              </a:spcBef>
              <a:buFont typeface="Wingdings" pitchFamily="2" charset="2"/>
              <a:buNone/>
              <a:tabLst>
                <a:tab pos="4711865" algn="l"/>
              </a:tabLst>
              <a:defRPr sz="2756" spc="11"/>
            </a:lvl2pPr>
            <a:lvl3pPr marL="1485609" indent="0" defTabSz="449939">
              <a:lnSpc>
                <a:spcPct val="100000"/>
              </a:lnSpc>
              <a:spcBef>
                <a:spcPts val="0"/>
              </a:spcBef>
              <a:buFont typeface="Wingdings" pitchFamily="2" charset="2"/>
              <a:buNone/>
              <a:tabLst>
                <a:tab pos="4711865" algn="l"/>
              </a:tabLst>
              <a:defRPr sz="2756" spc="11"/>
            </a:lvl3pPr>
            <a:lvl4pPr marL="2228414" indent="0" defTabSz="449939">
              <a:lnSpc>
                <a:spcPct val="100000"/>
              </a:lnSpc>
              <a:spcBef>
                <a:spcPts val="0"/>
              </a:spcBef>
              <a:buFont typeface="Wingdings" pitchFamily="2" charset="2"/>
              <a:buNone/>
              <a:tabLst>
                <a:tab pos="4711865" algn="l"/>
              </a:tabLst>
              <a:defRPr sz="2756" spc="11"/>
            </a:lvl4pPr>
            <a:lvl5pPr marL="2971220" indent="0" defTabSz="449939">
              <a:lnSpc>
                <a:spcPct val="100000"/>
              </a:lnSpc>
              <a:spcBef>
                <a:spcPts val="0"/>
              </a:spcBef>
              <a:buFont typeface="Wingdings" pitchFamily="2" charset="2"/>
              <a:buNone/>
              <a:tabLst>
                <a:tab pos="4711865" algn="l"/>
              </a:tabLst>
              <a:defRPr sz="2756" spc="11"/>
            </a:lvl5pPr>
          </a:lstStyle>
          <a:p>
            <a:r>
              <a:t>С другой стороны рамки и место обучения кадров требуют от нас анализа систем массового участия.  Таким образом постоянное информационно-пропагандистское обеспечение нашей деятельности играет  важную роль в формировании позиций, занимаемых участниками	в отношении поставленных задач.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0" name="Текст 12"/>
          <p:cNvSpPr>
            <a:spLocks noGrp="1"/>
          </p:cNvSpPr>
          <p:nvPr>
            <p:ph type="body" sz="quarter" idx="21" hasCustomPrompt="1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 typeface="Wingdings" pitchFamily="2" charset="2"/>
              <a:buNone/>
              <a:defRPr sz="5905"/>
            </a:lvl1pPr>
          </a:lstStyle>
          <a:p>
            <a:r>
              <a:t>Заголовок слайда вашей презентации</a:t>
            </a:r>
          </a:p>
        </p:txBody>
      </p:sp>
      <p:sp>
        <p:nvSpPr>
          <p:cNvPr id="8" name="Номер слайда">
            <a:extLst>
              <a:ext uri="{FF2B5EF4-FFF2-40B4-BE49-F238E27FC236}">
                <a16:creationId xmlns:a16="http://schemas.microsoft.com/office/drawing/2014/main" id="{90E8EC8D-66AD-A241-88ED-5164564FE63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948859" y="2577100"/>
            <a:ext cx="10056187" cy="18960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Tx/>
              <a:buNone/>
              <a:tabLst>
                <a:tab pos="2137213" algn="l"/>
              </a:tabLst>
              <a:defRPr sz="2756" spc="11"/>
            </a:lvl1pPr>
            <a:lvl2pPr marL="742806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6" spc="11"/>
            </a:lvl2pPr>
            <a:lvl3pPr marL="1485609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6" spc="11"/>
            </a:lvl3pPr>
            <a:lvl4pPr marL="2228414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6" spc="11"/>
            </a:lvl4pPr>
            <a:lvl5pPr marL="2971220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6" spc="11"/>
            </a:lvl5pPr>
          </a:lstStyle>
          <a:p>
            <a:r>
              <a:t>Место обучения кадров требуют от нас анализа систем массового  участия. Таким образом постоянное информационно-  пропагандистское обеспечение нашей деятельности играет  важную роль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9" name="Текст 29"/>
          <p:cNvSpPr>
            <a:spLocks noGrp="1"/>
          </p:cNvSpPr>
          <p:nvPr>
            <p:ph type="body" sz="quarter" idx="21" hasCustomPrompt="1"/>
          </p:nvPr>
        </p:nvSpPr>
        <p:spPr>
          <a:xfrm>
            <a:off x="1948859" y="4844657"/>
            <a:ext cx="10056187" cy="1202438"/>
          </a:xfrm>
          <a:prstGeom prst="rect">
            <a:avLst/>
          </a:prstGeom>
        </p:spPr>
        <p:txBody>
          <a:bodyPr>
            <a:noAutofit/>
          </a:bodyPr>
          <a:lstStyle>
            <a:lvl1pPr marL="0" marR="402302" indent="0" defTabSz="449939">
              <a:lnSpc>
                <a:spcPct val="113900"/>
              </a:lnSpc>
              <a:spcBef>
                <a:spcPts val="0"/>
              </a:spcBef>
              <a:buSzTx/>
              <a:buFontTx/>
              <a:buNone/>
              <a:defRPr sz="2657" spc="-97">
                <a:solidFill>
                  <a:srgbClr val="282828"/>
                </a:solidFill>
              </a:defRPr>
            </a:lvl1pPr>
          </a:lstStyle>
          <a:p>
            <a:r>
              <a:t>Таким образом постоянное информационно-пропагандистское  обеспечение нашей деятельности играет важную роль</a:t>
            </a:r>
          </a:p>
        </p:txBody>
      </p:sp>
      <p:sp>
        <p:nvSpPr>
          <p:cNvPr id="140" name="Текст 29"/>
          <p:cNvSpPr>
            <a:spLocks noGrp="1"/>
          </p:cNvSpPr>
          <p:nvPr>
            <p:ph type="body" sz="quarter" idx="22" hasCustomPrompt="1"/>
          </p:nvPr>
        </p:nvSpPr>
        <p:spPr>
          <a:xfrm>
            <a:off x="1948859" y="6215977"/>
            <a:ext cx="10056187" cy="7951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Tx/>
              <a:buNone/>
              <a:tabLst>
                <a:tab pos="2137213" algn="l"/>
              </a:tabLst>
              <a:defRPr sz="2657" spc="-97">
                <a:solidFill>
                  <a:srgbClr val="282828"/>
                </a:solidFill>
              </a:defRPr>
            </a:lvl1pPr>
          </a:lstStyle>
          <a:p>
            <a:r>
              <a:t>Консультация	с широким активом</a:t>
            </a:r>
          </a:p>
        </p:txBody>
      </p:sp>
      <p:sp>
        <p:nvSpPr>
          <p:cNvPr id="142" name="Текст 12"/>
          <p:cNvSpPr>
            <a:spLocks noGrp="1"/>
          </p:cNvSpPr>
          <p:nvPr>
            <p:ph type="body" sz="quarter" idx="23" hasCustomPrompt="1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5"/>
            </a:lvl1pPr>
          </a:lstStyle>
          <a:p>
            <a:r>
              <a:t>Заголовок слайда вашей презентации</a:t>
            </a:r>
          </a:p>
        </p:txBody>
      </p:sp>
      <p:sp>
        <p:nvSpPr>
          <p:cNvPr id="10" name="Номер слайда">
            <a:extLst>
              <a:ext uri="{FF2B5EF4-FFF2-40B4-BE49-F238E27FC236}">
                <a16:creationId xmlns:a16="http://schemas.microsoft.com/office/drawing/2014/main" id="{10992981-7CEF-6546-B96B-47C44C08E99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5">
            <a:extLst>
              <a:ext uri="{FF2B5EF4-FFF2-40B4-BE49-F238E27FC236}">
                <a16:creationId xmlns:a16="http://schemas.microsoft.com/office/drawing/2014/main" id="{6F862D36-75F5-734D-B2BD-3B1AD33DD12E}"/>
              </a:ext>
            </a:extLst>
          </p:cNvPr>
          <p:cNvSpPr/>
          <p:nvPr userDrawn="1"/>
        </p:nvSpPr>
        <p:spPr>
          <a:xfrm>
            <a:off x="0" y="-2"/>
            <a:ext cx="19799300" cy="5077222"/>
          </a:xfrm>
          <a:prstGeom prst="rect">
            <a:avLst/>
          </a:prstGeom>
          <a:solidFill>
            <a:srgbClr val="F6F5FA"/>
          </a:solidFill>
          <a:ln w="12700">
            <a:miter lim="400000"/>
          </a:ln>
        </p:spPr>
        <p:txBody>
          <a:bodyPr lIns="44997" rIns="4499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806" dirty="0"/>
          </a:p>
        </p:txBody>
      </p:sp>
      <p:sp>
        <p:nvSpPr>
          <p:cNvPr id="6" name="Номер слайда">
            <a:extLst>
              <a:ext uri="{FF2B5EF4-FFF2-40B4-BE49-F238E27FC236}">
                <a16:creationId xmlns:a16="http://schemas.microsoft.com/office/drawing/2014/main" id="{ABE87400-7D7E-744E-A9DB-CBD22D13F64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1674963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">
            <a:extLst>
              <a:ext uri="{FF2B5EF4-FFF2-40B4-BE49-F238E27FC236}">
                <a16:creationId xmlns:a16="http://schemas.microsoft.com/office/drawing/2014/main" id="{35E3CBC2-D828-E948-AF9D-621DC1583FC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" name="Прямоугольник с одним усеченным и одним скругленным углом 1">
            <a:extLst>
              <a:ext uri="{FF2B5EF4-FFF2-40B4-BE49-F238E27FC236}">
                <a16:creationId xmlns:a16="http://schemas.microsoft.com/office/drawing/2014/main" id="{A09AFDF4-B415-7049-1D9A-3437F04E05C2}"/>
              </a:ext>
            </a:extLst>
          </p:cNvPr>
          <p:cNvSpPr/>
          <p:nvPr userDrawn="1"/>
        </p:nvSpPr>
        <p:spPr>
          <a:xfrm rot="16200000">
            <a:off x="8130786" y="-8129359"/>
            <a:ext cx="3525495" cy="1979221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84172 w 6702834"/>
              <a:gd name="connsiteY3" fmla="*/ 11122804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65511 w 6702834"/>
              <a:gd name="connsiteY3" fmla="*/ 19800273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32285 w 6684173"/>
              <a:gd name="connsiteY0" fmla="*/ 0 h 19837596"/>
              <a:gd name="connsiteX1" fmla="*/ 4556794 w 6684173"/>
              <a:gd name="connsiteY1" fmla="*/ 0 h 19837596"/>
              <a:gd name="connsiteX2" fmla="*/ 6684173 w 6684173"/>
              <a:gd name="connsiteY2" fmla="*/ 0 h 19837596"/>
              <a:gd name="connsiteX3" fmla="*/ 6646850 w 6684173"/>
              <a:gd name="connsiteY3" fmla="*/ 19800273 h 19837596"/>
              <a:gd name="connsiteX4" fmla="*/ 0 w 6684173"/>
              <a:gd name="connsiteY4" fmla="*/ 19837596 h 19837596"/>
              <a:gd name="connsiteX5" fmla="*/ 18661 w 6684173"/>
              <a:gd name="connsiteY5" fmla="*/ 1613624 h 19837596"/>
              <a:gd name="connsiteX6" fmla="*/ 1632285 w 6684173"/>
              <a:gd name="connsiteY6" fmla="*/ 0 h 19837596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74099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86800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8920162"/>
              <a:gd name="connsiteY0" fmla="*/ 0 h 19800272"/>
              <a:gd name="connsiteX1" fmla="*/ 4569494 w 8920162"/>
              <a:gd name="connsiteY1" fmla="*/ 0 h 19800272"/>
              <a:gd name="connsiteX2" fmla="*/ 6696873 w 8920162"/>
              <a:gd name="connsiteY2" fmla="*/ 0 h 19800272"/>
              <a:gd name="connsiteX3" fmla="*/ 8920150 w 8920162"/>
              <a:gd name="connsiteY3" fmla="*/ 19800272 h 19800272"/>
              <a:gd name="connsiteX4" fmla="*/ 0 w 8920162"/>
              <a:gd name="connsiteY4" fmla="*/ 19786800 h 19800272"/>
              <a:gd name="connsiteX5" fmla="*/ 31361 w 8920162"/>
              <a:gd name="connsiteY5" fmla="*/ 1613624 h 19800272"/>
              <a:gd name="connsiteX6" fmla="*/ 1644985 w 8920162"/>
              <a:gd name="connsiteY6" fmla="*/ 0 h 19800272"/>
              <a:gd name="connsiteX0" fmla="*/ 1644985 w 8932073"/>
              <a:gd name="connsiteY0" fmla="*/ 0 h 19800272"/>
              <a:gd name="connsiteX1" fmla="*/ 4569494 w 8932073"/>
              <a:gd name="connsiteY1" fmla="*/ 0 h 19800272"/>
              <a:gd name="connsiteX2" fmla="*/ 8932073 w 8932073"/>
              <a:gd name="connsiteY2" fmla="*/ 0 h 19800272"/>
              <a:gd name="connsiteX3" fmla="*/ 8920150 w 8932073"/>
              <a:gd name="connsiteY3" fmla="*/ 19800272 h 19800272"/>
              <a:gd name="connsiteX4" fmla="*/ 0 w 8932073"/>
              <a:gd name="connsiteY4" fmla="*/ 19786800 h 19800272"/>
              <a:gd name="connsiteX5" fmla="*/ 31361 w 8932073"/>
              <a:gd name="connsiteY5" fmla="*/ 1613624 h 19800272"/>
              <a:gd name="connsiteX6" fmla="*/ 1644985 w 8932073"/>
              <a:gd name="connsiteY6" fmla="*/ 0 h 19800272"/>
              <a:gd name="connsiteX0" fmla="*/ 1644985 w 8920158"/>
              <a:gd name="connsiteY0" fmla="*/ 0 h 19800272"/>
              <a:gd name="connsiteX1" fmla="*/ 4569494 w 8920158"/>
              <a:gd name="connsiteY1" fmla="*/ 0 h 19800272"/>
              <a:gd name="connsiteX2" fmla="*/ 5359534 w 8920158"/>
              <a:gd name="connsiteY2" fmla="*/ 21265 h 19800272"/>
              <a:gd name="connsiteX3" fmla="*/ 8920150 w 8920158"/>
              <a:gd name="connsiteY3" fmla="*/ 19800272 h 19800272"/>
              <a:gd name="connsiteX4" fmla="*/ 0 w 8920158"/>
              <a:gd name="connsiteY4" fmla="*/ 19786800 h 19800272"/>
              <a:gd name="connsiteX5" fmla="*/ 31361 w 8920158"/>
              <a:gd name="connsiteY5" fmla="*/ 1613624 h 19800272"/>
              <a:gd name="connsiteX6" fmla="*/ 1644985 w 8920158"/>
              <a:gd name="connsiteY6" fmla="*/ 0 h 19800272"/>
              <a:gd name="connsiteX0" fmla="*/ 1644985 w 8920157"/>
              <a:gd name="connsiteY0" fmla="*/ 0 h 19800272"/>
              <a:gd name="connsiteX1" fmla="*/ 4569494 w 8920157"/>
              <a:gd name="connsiteY1" fmla="*/ 0 h 19800272"/>
              <a:gd name="connsiteX2" fmla="*/ 4891701 w 8920157"/>
              <a:gd name="connsiteY2" fmla="*/ 0 h 19800272"/>
              <a:gd name="connsiteX3" fmla="*/ 8920150 w 8920157"/>
              <a:gd name="connsiteY3" fmla="*/ 19800272 h 19800272"/>
              <a:gd name="connsiteX4" fmla="*/ 0 w 8920157"/>
              <a:gd name="connsiteY4" fmla="*/ 19786800 h 19800272"/>
              <a:gd name="connsiteX5" fmla="*/ 31361 w 8920157"/>
              <a:gd name="connsiteY5" fmla="*/ 1613624 h 19800272"/>
              <a:gd name="connsiteX6" fmla="*/ 1644985 w 8920157"/>
              <a:gd name="connsiteY6" fmla="*/ 0 h 19800272"/>
              <a:gd name="connsiteX0" fmla="*/ 1644985 w 4891701"/>
              <a:gd name="connsiteY0" fmla="*/ 0 h 19800275"/>
              <a:gd name="connsiteX1" fmla="*/ 4569494 w 4891701"/>
              <a:gd name="connsiteY1" fmla="*/ 0 h 19800275"/>
              <a:gd name="connsiteX2" fmla="*/ 4891701 w 4891701"/>
              <a:gd name="connsiteY2" fmla="*/ 0 h 19800275"/>
              <a:gd name="connsiteX3" fmla="*/ 4645862 w 4891701"/>
              <a:gd name="connsiteY3" fmla="*/ 19800275 h 19800275"/>
              <a:gd name="connsiteX4" fmla="*/ 0 w 4891701"/>
              <a:gd name="connsiteY4" fmla="*/ 19786800 h 19800275"/>
              <a:gd name="connsiteX5" fmla="*/ 31361 w 4891701"/>
              <a:gd name="connsiteY5" fmla="*/ 1613624 h 19800275"/>
              <a:gd name="connsiteX6" fmla="*/ 1644985 w 4891701"/>
              <a:gd name="connsiteY6" fmla="*/ 0 h 19800275"/>
              <a:gd name="connsiteX0" fmla="*/ 1644985 w 4891701"/>
              <a:gd name="connsiteY0" fmla="*/ 0 h 19789643"/>
              <a:gd name="connsiteX1" fmla="*/ 4569494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891701"/>
              <a:gd name="connsiteY0" fmla="*/ 0 h 19789643"/>
              <a:gd name="connsiteX1" fmla="*/ 3846480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667184"/>
              <a:gd name="connsiteY0" fmla="*/ 0 h 19789643"/>
              <a:gd name="connsiteX1" fmla="*/ 3846480 w 4667184"/>
              <a:gd name="connsiteY1" fmla="*/ 0 h 19789643"/>
              <a:gd name="connsiteX2" fmla="*/ 4179320 w 4667184"/>
              <a:gd name="connsiteY2" fmla="*/ 10633 h 19789643"/>
              <a:gd name="connsiteX3" fmla="*/ 4667127 w 4667184"/>
              <a:gd name="connsiteY3" fmla="*/ 19789643 h 19789643"/>
              <a:gd name="connsiteX4" fmla="*/ 0 w 4667184"/>
              <a:gd name="connsiteY4" fmla="*/ 19786800 h 19789643"/>
              <a:gd name="connsiteX5" fmla="*/ 31361 w 4667184"/>
              <a:gd name="connsiteY5" fmla="*/ 1613624 h 19789643"/>
              <a:gd name="connsiteX6" fmla="*/ 1644985 w 4667184"/>
              <a:gd name="connsiteY6" fmla="*/ 0 h 19789643"/>
              <a:gd name="connsiteX0" fmla="*/ 1644985 w 4669085"/>
              <a:gd name="connsiteY0" fmla="*/ 0 h 19789643"/>
              <a:gd name="connsiteX1" fmla="*/ 3846480 w 4669085"/>
              <a:gd name="connsiteY1" fmla="*/ 0 h 19789643"/>
              <a:gd name="connsiteX2" fmla="*/ 4668418 w 4669085"/>
              <a:gd name="connsiteY2" fmla="*/ 0 h 19789643"/>
              <a:gd name="connsiteX3" fmla="*/ 4667127 w 4669085"/>
              <a:gd name="connsiteY3" fmla="*/ 19789643 h 19789643"/>
              <a:gd name="connsiteX4" fmla="*/ 0 w 4669085"/>
              <a:gd name="connsiteY4" fmla="*/ 19786800 h 19789643"/>
              <a:gd name="connsiteX5" fmla="*/ 31361 w 4669085"/>
              <a:gd name="connsiteY5" fmla="*/ 1613624 h 19789643"/>
              <a:gd name="connsiteX6" fmla="*/ 1644985 w 4669085"/>
              <a:gd name="connsiteY6" fmla="*/ 0 h 19789643"/>
              <a:gd name="connsiteX0" fmla="*/ 1644985 w 4668418"/>
              <a:gd name="connsiteY0" fmla="*/ 0 h 19786800"/>
              <a:gd name="connsiteX1" fmla="*/ 3846480 w 4668418"/>
              <a:gd name="connsiteY1" fmla="*/ 0 h 19786800"/>
              <a:gd name="connsiteX2" fmla="*/ 4668418 w 4668418"/>
              <a:gd name="connsiteY2" fmla="*/ 0 h 19786800"/>
              <a:gd name="connsiteX3" fmla="*/ 3092327 w 4668418"/>
              <a:gd name="connsiteY3" fmla="*/ 19307044 h 19786800"/>
              <a:gd name="connsiteX4" fmla="*/ 0 w 4668418"/>
              <a:gd name="connsiteY4" fmla="*/ 19786800 h 19786800"/>
              <a:gd name="connsiteX5" fmla="*/ 31361 w 4668418"/>
              <a:gd name="connsiteY5" fmla="*/ 1613624 h 19786800"/>
              <a:gd name="connsiteX6" fmla="*/ 1644985 w 4668418"/>
              <a:gd name="connsiteY6" fmla="*/ 0 h 19786800"/>
              <a:gd name="connsiteX0" fmla="*/ 1644985 w 4668418"/>
              <a:gd name="connsiteY0" fmla="*/ 0 h 19789644"/>
              <a:gd name="connsiteX1" fmla="*/ 3846480 w 4668418"/>
              <a:gd name="connsiteY1" fmla="*/ 0 h 19789644"/>
              <a:gd name="connsiteX2" fmla="*/ 4668418 w 4668418"/>
              <a:gd name="connsiteY2" fmla="*/ 0 h 19789644"/>
              <a:gd name="connsiteX3" fmla="*/ 3524127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44985 w 4668418"/>
              <a:gd name="connsiteY0" fmla="*/ 0 h 19789644"/>
              <a:gd name="connsiteX1" fmla="*/ 2576480 w 4668418"/>
              <a:gd name="connsiteY1" fmla="*/ 0 h 19789644"/>
              <a:gd name="connsiteX2" fmla="*/ 4668418 w 4668418"/>
              <a:gd name="connsiteY2" fmla="*/ 0 h 19789644"/>
              <a:gd name="connsiteX3" fmla="*/ 3524127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44985 w 3524177"/>
              <a:gd name="connsiteY0" fmla="*/ 25400 h 19815044"/>
              <a:gd name="connsiteX1" fmla="*/ 2576480 w 3524177"/>
              <a:gd name="connsiteY1" fmla="*/ 25400 h 19815044"/>
              <a:gd name="connsiteX2" fmla="*/ 2966618 w 3524177"/>
              <a:gd name="connsiteY2" fmla="*/ 0 h 19815044"/>
              <a:gd name="connsiteX3" fmla="*/ 3524127 w 3524177"/>
              <a:gd name="connsiteY3" fmla="*/ 19815044 h 19815044"/>
              <a:gd name="connsiteX4" fmla="*/ 0 w 3524177"/>
              <a:gd name="connsiteY4" fmla="*/ 19812200 h 19815044"/>
              <a:gd name="connsiteX5" fmla="*/ 31361 w 3524177"/>
              <a:gd name="connsiteY5" fmla="*/ 1639024 h 19815044"/>
              <a:gd name="connsiteX6" fmla="*/ 1644985 w 3524177"/>
              <a:gd name="connsiteY6" fmla="*/ 25400 h 19815044"/>
              <a:gd name="connsiteX0" fmla="*/ 1644985 w 3550818"/>
              <a:gd name="connsiteY0" fmla="*/ 0 h 19789644"/>
              <a:gd name="connsiteX1" fmla="*/ 2576480 w 3550818"/>
              <a:gd name="connsiteY1" fmla="*/ 0 h 19789644"/>
              <a:gd name="connsiteX2" fmla="*/ 3550818 w 3550818"/>
              <a:gd name="connsiteY2" fmla="*/ 76200 h 19789644"/>
              <a:gd name="connsiteX3" fmla="*/ 3524127 w 3550818"/>
              <a:gd name="connsiteY3" fmla="*/ 19789644 h 19789644"/>
              <a:gd name="connsiteX4" fmla="*/ 0 w 3550818"/>
              <a:gd name="connsiteY4" fmla="*/ 19786800 h 19789644"/>
              <a:gd name="connsiteX5" fmla="*/ 31361 w 3550818"/>
              <a:gd name="connsiteY5" fmla="*/ 1613624 h 19789644"/>
              <a:gd name="connsiteX6" fmla="*/ 1644985 w 3550818"/>
              <a:gd name="connsiteY6" fmla="*/ 0 h 19789644"/>
              <a:gd name="connsiteX0" fmla="*/ 1644985 w 3525318"/>
              <a:gd name="connsiteY0" fmla="*/ 0 h 19789644"/>
              <a:gd name="connsiteX1" fmla="*/ 2576480 w 3525318"/>
              <a:gd name="connsiteY1" fmla="*/ 0 h 19789644"/>
              <a:gd name="connsiteX2" fmla="*/ 3516094 w 3525318"/>
              <a:gd name="connsiteY2" fmla="*/ 6752 h 19789644"/>
              <a:gd name="connsiteX3" fmla="*/ 3524127 w 3525318"/>
              <a:gd name="connsiteY3" fmla="*/ 19789644 h 19789644"/>
              <a:gd name="connsiteX4" fmla="*/ 0 w 3525318"/>
              <a:gd name="connsiteY4" fmla="*/ 19786800 h 19789644"/>
              <a:gd name="connsiteX5" fmla="*/ 31361 w 3525318"/>
              <a:gd name="connsiteY5" fmla="*/ 1613624 h 19789644"/>
              <a:gd name="connsiteX6" fmla="*/ 1644985 w 3525318"/>
              <a:gd name="connsiteY6" fmla="*/ 0 h 19789644"/>
              <a:gd name="connsiteX0" fmla="*/ 1644985 w 3524216"/>
              <a:gd name="connsiteY0" fmla="*/ 0 h 19789644"/>
              <a:gd name="connsiteX1" fmla="*/ 2576480 w 3524216"/>
              <a:gd name="connsiteY1" fmla="*/ 0 h 19789644"/>
              <a:gd name="connsiteX2" fmla="*/ 3215152 w 3524216"/>
              <a:gd name="connsiteY2" fmla="*/ 29901 h 19789644"/>
              <a:gd name="connsiteX3" fmla="*/ 3524127 w 3524216"/>
              <a:gd name="connsiteY3" fmla="*/ 19789644 h 19789644"/>
              <a:gd name="connsiteX4" fmla="*/ 0 w 3524216"/>
              <a:gd name="connsiteY4" fmla="*/ 19786800 h 19789644"/>
              <a:gd name="connsiteX5" fmla="*/ 31361 w 3524216"/>
              <a:gd name="connsiteY5" fmla="*/ 1613624 h 19789644"/>
              <a:gd name="connsiteX6" fmla="*/ 1644985 w 3524216"/>
              <a:gd name="connsiteY6" fmla="*/ 0 h 19789644"/>
              <a:gd name="connsiteX0" fmla="*/ 1644985 w 3527668"/>
              <a:gd name="connsiteY0" fmla="*/ 27972 h 19817616"/>
              <a:gd name="connsiteX1" fmla="*/ 2576480 w 3527668"/>
              <a:gd name="connsiteY1" fmla="*/ 27972 h 19817616"/>
              <a:gd name="connsiteX2" fmla="*/ 3527668 w 3527668"/>
              <a:gd name="connsiteY2" fmla="*/ 0 h 19817616"/>
              <a:gd name="connsiteX3" fmla="*/ 3524127 w 3527668"/>
              <a:gd name="connsiteY3" fmla="*/ 19817616 h 19817616"/>
              <a:gd name="connsiteX4" fmla="*/ 0 w 3527668"/>
              <a:gd name="connsiteY4" fmla="*/ 19814772 h 19817616"/>
              <a:gd name="connsiteX5" fmla="*/ 31361 w 3527668"/>
              <a:gd name="connsiteY5" fmla="*/ 1641596 h 19817616"/>
              <a:gd name="connsiteX6" fmla="*/ 1644985 w 3527668"/>
              <a:gd name="connsiteY6" fmla="*/ 27972 h 19817616"/>
              <a:gd name="connsiteX0" fmla="*/ 1644985 w 3524311"/>
              <a:gd name="connsiteY0" fmla="*/ 0 h 19789644"/>
              <a:gd name="connsiteX1" fmla="*/ 2576480 w 3524311"/>
              <a:gd name="connsiteY1" fmla="*/ 0 h 19789644"/>
              <a:gd name="connsiteX2" fmla="*/ 3383735 w 3524311"/>
              <a:gd name="connsiteY2" fmla="*/ 124428 h 19789644"/>
              <a:gd name="connsiteX3" fmla="*/ 3524127 w 3524311"/>
              <a:gd name="connsiteY3" fmla="*/ 19789644 h 19789644"/>
              <a:gd name="connsiteX4" fmla="*/ 0 w 3524311"/>
              <a:gd name="connsiteY4" fmla="*/ 19786800 h 19789644"/>
              <a:gd name="connsiteX5" fmla="*/ 31361 w 3524311"/>
              <a:gd name="connsiteY5" fmla="*/ 1613624 h 19789644"/>
              <a:gd name="connsiteX6" fmla="*/ 1644985 w 3524311"/>
              <a:gd name="connsiteY6" fmla="*/ 0 h 19789644"/>
              <a:gd name="connsiteX0" fmla="*/ 1644985 w 3525495"/>
              <a:gd name="connsiteY0" fmla="*/ 2572 h 19792216"/>
              <a:gd name="connsiteX1" fmla="*/ 2576480 w 3525495"/>
              <a:gd name="connsiteY1" fmla="*/ 2572 h 19792216"/>
              <a:gd name="connsiteX2" fmla="*/ 3519201 w 3525495"/>
              <a:gd name="connsiteY2" fmla="*/ 0 h 19792216"/>
              <a:gd name="connsiteX3" fmla="*/ 3524127 w 3525495"/>
              <a:gd name="connsiteY3" fmla="*/ 19792216 h 19792216"/>
              <a:gd name="connsiteX4" fmla="*/ 0 w 3525495"/>
              <a:gd name="connsiteY4" fmla="*/ 19789372 h 19792216"/>
              <a:gd name="connsiteX5" fmla="*/ 31361 w 3525495"/>
              <a:gd name="connsiteY5" fmla="*/ 1616196 h 19792216"/>
              <a:gd name="connsiteX6" fmla="*/ 1644985 w 3525495"/>
              <a:gd name="connsiteY6" fmla="*/ 2572 h 19792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25495" h="19792216">
                <a:moveTo>
                  <a:pt x="1644985" y="2572"/>
                </a:moveTo>
                <a:lnTo>
                  <a:pt x="2576480" y="2572"/>
                </a:lnTo>
                <a:lnTo>
                  <a:pt x="3519201" y="0"/>
                </a:lnTo>
                <a:cubicBezTo>
                  <a:pt x="3512980" y="3707601"/>
                  <a:pt x="3530348" y="16084615"/>
                  <a:pt x="3524127" y="19792216"/>
                </a:cubicBezTo>
                <a:lnTo>
                  <a:pt x="0" y="19789372"/>
                </a:lnTo>
                <a:cubicBezTo>
                  <a:pt x="12441" y="13696053"/>
                  <a:pt x="18920" y="7709515"/>
                  <a:pt x="31361" y="1616196"/>
                </a:cubicBezTo>
                <a:cubicBezTo>
                  <a:pt x="31361" y="725016"/>
                  <a:pt x="753805" y="2572"/>
                  <a:pt x="1644985" y="257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</p:spTree>
    <p:extLst>
      <p:ext uri="{BB962C8B-B14F-4D97-AF65-F5344CB8AC3E}">
        <p14:creationId xmlns:p14="http://schemas.microsoft.com/office/powerpoint/2010/main" val="243531927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object 7"/>
          <p:cNvSpPr/>
          <p:nvPr/>
        </p:nvSpPr>
        <p:spPr>
          <a:xfrm>
            <a:off x="8643159" y="1860944"/>
            <a:ext cx="187244" cy="18763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sp>
        <p:nvSpPr>
          <p:cNvPr id="422" name="object 19"/>
          <p:cNvSpPr/>
          <p:nvPr/>
        </p:nvSpPr>
        <p:spPr>
          <a:xfrm>
            <a:off x="8670465" y="5932990"/>
            <a:ext cx="503676" cy="50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00" y="0"/>
                </a:moveTo>
                <a:lnTo>
                  <a:pt x="2400" y="0"/>
                </a:lnTo>
                <a:lnTo>
                  <a:pt x="1466" y="189"/>
                </a:lnTo>
                <a:lnTo>
                  <a:pt x="703" y="703"/>
                </a:lnTo>
                <a:lnTo>
                  <a:pt x="189" y="1466"/>
                </a:lnTo>
                <a:lnTo>
                  <a:pt x="0" y="2400"/>
                </a:lnTo>
                <a:lnTo>
                  <a:pt x="0" y="19200"/>
                </a:lnTo>
                <a:lnTo>
                  <a:pt x="189" y="20134"/>
                </a:lnTo>
                <a:lnTo>
                  <a:pt x="703" y="20897"/>
                </a:lnTo>
                <a:lnTo>
                  <a:pt x="1466" y="21411"/>
                </a:lnTo>
                <a:lnTo>
                  <a:pt x="2400" y="21600"/>
                </a:lnTo>
                <a:lnTo>
                  <a:pt x="19200" y="21600"/>
                </a:lnTo>
                <a:lnTo>
                  <a:pt x="20134" y="21411"/>
                </a:lnTo>
                <a:lnTo>
                  <a:pt x="20897" y="20897"/>
                </a:lnTo>
                <a:lnTo>
                  <a:pt x="21411" y="20134"/>
                </a:lnTo>
                <a:lnTo>
                  <a:pt x="21600" y="19200"/>
                </a:lnTo>
                <a:lnTo>
                  <a:pt x="21600" y="2400"/>
                </a:lnTo>
                <a:lnTo>
                  <a:pt x="21411" y="1466"/>
                </a:lnTo>
                <a:lnTo>
                  <a:pt x="20897" y="703"/>
                </a:lnTo>
                <a:lnTo>
                  <a:pt x="20134" y="189"/>
                </a:lnTo>
                <a:lnTo>
                  <a:pt x="19200" y="0"/>
                </a:lnTo>
                <a:close/>
              </a:path>
            </a:pathLst>
          </a:custGeom>
          <a:ln w="30294">
            <a:solidFill>
              <a:srgbClr val="FFFFFF"/>
            </a:solidFill>
          </a:ln>
        </p:spPr>
        <p:txBody>
          <a:bodyPr lIns="44997" rIns="44997"/>
          <a:lstStyle/>
          <a:p>
            <a:endParaRPr sz="806" dirty="0"/>
          </a:p>
        </p:txBody>
      </p:sp>
      <p:sp>
        <p:nvSpPr>
          <p:cNvPr id="423" name="Рисунок 52"/>
          <p:cNvSpPr>
            <a:spLocks noGrp="1"/>
          </p:cNvSpPr>
          <p:nvPr>
            <p:ph type="pic" sz="quarter" idx="21"/>
          </p:nvPr>
        </p:nvSpPr>
        <p:spPr>
          <a:xfrm>
            <a:off x="8275144" y="1608240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endParaRPr dirty="0"/>
          </a:p>
        </p:txBody>
      </p:sp>
      <p:sp>
        <p:nvSpPr>
          <p:cNvPr id="424" name="Рисунок 52"/>
          <p:cNvSpPr>
            <a:spLocks noGrp="1"/>
          </p:cNvSpPr>
          <p:nvPr>
            <p:ph type="pic" sz="quarter" idx="22"/>
          </p:nvPr>
        </p:nvSpPr>
        <p:spPr>
          <a:xfrm>
            <a:off x="8275144" y="3587279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endParaRPr dirty="0"/>
          </a:p>
        </p:txBody>
      </p:sp>
      <p:sp>
        <p:nvSpPr>
          <p:cNvPr id="425" name="Рисунок 52"/>
          <p:cNvSpPr>
            <a:spLocks noGrp="1"/>
          </p:cNvSpPr>
          <p:nvPr>
            <p:ph type="pic" sz="quarter" idx="23"/>
          </p:nvPr>
        </p:nvSpPr>
        <p:spPr>
          <a:xfrm>
            <a:off x="8275144" y="5639929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endParaRPr dirty="0"/>
          </a:p>
        </p:txBody>
      </p:sp>
      <p:sp>
        <p:nvSpPr>
          <p:cNvPr id="426" name="Рисунок 52"/>
          <p:cNvSpPr>
            <a:spLocks noGrp="1"/>
          </p:cNvSpPr>
          <p:nvPr>
            <p:ph type="pic" sz="quarter" idx="24"/>
          </p:nvPr>
        </p:nvSpPr>
        <p:spPr>
          <a:xfrm>
            <a:off x="8275144" y="7669355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endParaRPr dirty="0"/>
          </a:p>
        </p:txBody>
      </p:sp>
      <p:sp>
        <p:nvSpPr>
          <p:cNvPr id="11" name="Номер слайда">
            <a:extLst>
              <a:ext uri="{FF2B5EF4-FFF2-40B4-BE49-F238E27FC236}">
                <a16:creationId xmlns:a16="http://schemas.microsoft.com/office/drawing/2014/main" id="{8284F037-58B7-F94F-BE81-E80CD7FE6CF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Прямоугольник с одним усеченным и одним скругленным углом 1">
            <a:extLst>
              <a:ext uri="{FF2B5EF4-FFF2-40B4-BE49-F238E27FC236}">
                <a16:creationId xmlns:a16="http://schemas.microsoft.com/office/drawing/2014/main" id="{B209ECE9-50D2-3BA2-BAFB-E255DB09B77F}"/>
              </a:ext>
            </a:extLst>
          </p:cNvPr>
          <p:cNvSpPr/>
          <p:nvPr userDrawn="1"/>
        </p:nvSpPr>
        <p:spPr>
          <a:xfrm rot="10800000">
            <a:off x="-18662" y="-18661"/>
            <a:ext cx="6665512" cy="1116012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rgbClr val="F5F5F8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</p:spTree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2">
            <a:extLst>
              <a:ext uri="{FF2B5EF4-FFF2-40B4-BE49-F238E27FC236}">
                <a16:creationId xmlns:a16="http://schemas.microsoft.com/office/drawing/2014/main" id="{1B85A017-193B-B346-A6A8-D35AFF7654BB}"/>
              </a:ext>
            </a:extLst>
          </p:cNvPr>
          <p:cNvSpPr/>
          <p:nvPr userDrawn="1"/>
        </p:nvSpPr>
        <p:spPr>
          <a:xfrm flipV="1">
            <a:off x="0" y="3859825"/>
            <a:ext cx="19786802" cy="7300299"/>
          </a:xfrm>
          <a:prstGeom prst="rect">
            <a:avLst/>
          </a:prstGeom>
          <a:solidFill>
            <a:srgbClr val="F5F5F9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sp>
        <p:nvSpPr>
          <p:cNvPr id="9" name="Номер слайда">
            <a:extLst>
              <a:ext uri="{FF2B5EF4-FFF2-40B4-BE49-F238E27FC236}">
                <a16:creationId xmlns:a16="http://schemas.microsoft.com/office/drawing/2014/main" id="{D1126161-E8DB-AE4A-B93F-7680CA78E8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6084169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">
            <a:extLst>
              <a:ext uri="{FF2B5EF4-FFF2-40B4-BE49-F238E27FC236}">
                <a16:creationId xmlns:a16="http://schemas.microsoft.com/office/drawing/2014/main" id="{D1126161-E8DB-AE4A-B93F-7680CA78E8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10106480-AD69-C24B-9D63-9A432F463E77}"/>
              </a:ext>
            </a:extLst>
          </p:cNvPr>
          <p:cNvSpPr/>
          <p:nvPr userDrawn="1"/>
        </p:nvSpPr>
        <p:spPr>
          <a:xfrm flipV="1">
            <a:off x="0" y="5117352"/>
            <a:ext cx="19786802" cy="6042772"/>
          </a:xfrm>
          <a:prstGeom prst="rect">
            <a:avLst/>
          </a:prstGeom>
          <a:solidFill>
            <a:srgbClr val="F5F5F9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</p:spTree>
    <p:extLst>
      <p:ext uri="{BB962C8B-B14F-4D97-AF65-F5344CB8AC3E}">
        <p14:creationId xmlns:p14="http://schemas.microsoft.com/office/powerpoint/2010/main" val="125441808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3515" userDrawn="1">
          <p15:clr>
            <a:srgbClr val="FBAE40"/>
          </p15:clr>
        </p15:guide>
        <p15:guide id="2" pos="623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">
            <a:extLst>
              <a:ext uri="{FF2B5EF4-FFF2-40B4-BE49-F238E27FC236}">
                <a16:creationId xmlns:a16="http://schemas.microsoft.com/office/drawing/2014/main" id="{54BC465E-CC8D-7C4B-B97D-D6A9885C9B9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Рисунок 7">
            <a:extLst>
              <a:ext uri="{FF2B5EF4-FFF2-40B4-BE49-F238E27FC236}">
                <a16:creationId xmlns:a16="http://schemas.microsoft.com/office/drawing/2014/main" id="{4FE4236F-2DEA-12BF-C5E2-0CB81B917F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99651" y="0"/>
            <a:ext cx="9898908" cy="10359131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59131"/>
              <a:gd name="connsiteX1" fmla="*/ 12141670 w 12141670"/>
              <a:gd name="connsiteY1" fmla="*/ 0 h 10359131"/>
              <a:gd name="connsiteX2" fmla="*/ 12132478 w 12141670"/>
              <a:gd name="connsiteY2" fmla="*/ 10351376 h 10359131"/>
              <a:gd name="connsiteX3" fmla="*/ 2436612 w 12141670"/>
              <a:gd name="connsiteY3" fmla="*/ 10358966 h 10359131"/>
              <a:gd name="connsiteX4" fmla="*/ 525713 w 12141670"/>
              <a:gd name="connsiteY4" fmla="*/ 9795105 h 10359131"/>
              <a:gd name="connsiteX5" fmla="*/ 38614 w 12141670"/>
              <a:gd name="connsiteY5" fmla="*/ 8801207 h 10359131"/>
              <a:gd name="connsiteX6" fmla="*/ 25987 w 12141670"/>
              <a:gd name="connsiteY6" fmla="*/ 7210254 h 10359131"/>
              <a:gd name="connsiteX7" fmla="*/ 19421 w 12141670"/>
              <a:gd name="connsiteY7" fmla="*/ 5543 h 1035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41670" h="10359131">
                <a:moveTo>
                  <a:pt x="19421" y="5543"/>
                </a:moveTo>
                <a:lnTo>
                  <a:pt x="12141670" y="0"/>
                </a:lnTo>
                <a:cubicBezTo>
                  <a:pt x="12138606" y="3454533"/>
                  <a:pt x="12135542" y="6896843"/>
                  <a:pt x="12132478" y="10351376"/>
                </a:cubicBezTo>
                <a:lnTo>
                  <a:pt x="2436612" y="10358966"/>
                </a:lnTo>
                <a:cubicBezTo>
                  <a:pt x="1353219" y="10366550"/>
                  <a:pt x="863858" y="10112604"/>
                  <a:pt x="525713" y="9795105"/>
                </a:cubicBezTo>
                <a:cubicBezTo>
                  <a:pt x="187568" y="9477606"/>
                  <a:pt x="121902" y="9232015"/>
                  <a:pt x="38614" y="8801207"/>
                </a:cubicBezTo>
                <a:cubicBezTo>
                  <a:pt x="-44674" y="8370399"/>
                  <a:pt x="33919" y="7445423"/>
                  <a:pt x="25987" y="7210254"/>
                </a:cubicBezTo>
                <a:cubicBezTo>
                  <a:pt x="18055" y="6975085"/>
                  <a:pt x="11378" y="2453087"/>
                  <a:pt x="19421" y="5543"/>
                </a:cubicBezTo>
                <a:close/>
              </a:path>
            </a:pathLst>
          </a:custGeom>
          <a:solidFill>
            <a:srgbClr val="F6F5FA"/>
          </a:solidFill>
        </p:spPr>
        <p:txBody>
          <a:bodyPr/>
          <a:lstStyle>
            <a:lvl1pPr>
              <a:defRPr b="0" i="0">
                <a:latin typeface="Tinkoff Sans" panose="02000506050000020004" pitchFamily="2" charset="0"/>
              </a:defRPr>
            </a:lvl1pPr>
          </a:lstStyle>
          <a:p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6F06C31-448E-45E4-EA42-FA20CDFABC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0927" y="446254"/>
            <a:ext cx="5857983" cy="1821209"/>
          </a:xfrm>
          <a:prstGeom prst="rect">
            <a:avLst/>
          </a:prstGeom>
        </p:spPr>
      </p:pic>
    </p:spTree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">
            <a:extLst>
              <a:ext uri="{FF2B5EF4-FFF2-40B4-BE49-F238E27FC236}">
                <a16:creationId xmlns:a16="http://schemas.microsoft.com/office/drawing/2014/main" id="{D1126161-E8DB-AE4A-B93F-7680CA78E8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10106480-AD69-C24B-9D63-9A432F463E77}"/>
              </a:ext>
            </a:extLst>
          </p:cNvPr>
          <p:cNvSpPr/>
          <p:nvPr userDrawn="1"/>
        </p:nvSpPr>
        <p:spPr>
          <a:xfrm flipV="1">
            <a:off x="0" y="0"/>
            <a:ext cx="19786802" cy="6042772"/>
          </a:xfrm>
          <a:prstGeom prst="rect">
            <a:avLst/>
          </a:prstGeom>
          <a:solidFill>
            <a:srgbClr val="F5F5F9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sp>
        <p:nvSpPr>
          <p:cNvPr id="3" name="Прямоугольник с одним усеченным и одним скругленным углом 1">
            <a:extLst>
              <a:ext uri="{FF2B5EF4-FFF2-40B4-BE49-F238E27FC236}">
                <a16:creationId xmlns:a16="http://schemas.microsoft.com/office/drawing/2014/main" id="{673694B7-2C77-28AC-8CAF-B798852D7084}"/>
              </a:ext>
            </a:extLst>
          </p:cNvPr>
          <p:cNvSpPr/>
          <p:nvPr userDrawn="1"/>
        </p:nvSpPr>
        <p:spPr>
          <a:xfrm rot="10800000" flipH="1">
            <a:off x="7001806" y="-2277"/>
            <a:ext cx="5795688" cy="7145900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46883"/>
              <a:gd name="connsiteY0" fmla="*/ 21265 h 11181391"/>
              <a:gd name="connsiteX1" fmla="*/ 4538133 w 6646883"/>
              <a:gd name="connsiteY1" fmla="*/ 21265 h 11181391"/>
              <a:gd name="connsiteX2" fmla="*/ 5793642 w 6646883"/>
              <a:gd name="connsiteY2" fmla="*/ 0 h 11181391"/>
              <a:gd name="connsiteX3" fmla="*/ 6646850 w 6646883"/>
              <a:gd name="connsiteY3" fmla="*/ 11144069 h 11181391"/>
              <a:gd name="connsiteX4" fmla="*/ 0 w 6646883"/>
              <a:gd name="connsiteY4" fmla="*/ 11181391 h 11181391"/>
              <a:gd name="connsiteX5" fmla="*/ 0 w 6646883"/>
              <a:gd name="connsiteY5" fmla="*/ 1634889 h 11181391"/>
              <a:gd name="connsiteX6" fmla="*/ 1613624 w 6646883"/>
              <a:gd name="connsiteY6" fmla="*/ 21265 h 11181391"/>
              <a:gd name="connsiteX0" fmla="*/ 1613624 w 5793642"/>
              <a:gd name="connsiteY0" fmla="*/ 21265 h 11181391"/>
              <a:gd name="connsiteX1" fmla="*/ 4538133 w 5793642"/>
              <a:gd name="connsiteY1" fmla="*/ 21265 h 11181391"/>
              <a:gd name="connsiteX2" fmla="*/ 5793642 w 5793642"/>
              <a:gd name="connsiteY2" fmla="*/ 0 h 11181391"/>
              <a:gd name="connsiteX3" fmla="*/ 5753716 w 5793642"/>
              <a:gd name="connsiteY3" fmla="*/ 11144069 h 11181391"/>
              <a:gd name="connsiteX4" fmla="*/ 0 w 5793642"/>
              <a:gd name="connsiteY4" fmla="*/ 11181391 h 11181391"/>
              <a:gd name="connsiteX5" fmla="*/ 0 w 5793642"/>
              <a:gd name="connsiteY5" fmla="*/ 1634889 h 11181391"/>
              <a:gd name="connsiteX6" fmla="*/ 1613624 w 5793642"/>
              <a:gd name="connsiteY6" fmla="*/ 21265 h 11181391"/>
              <a:gd name="connsiteX0" fmla="*/ 1613624 w 5793642"/>
              <a:gd name="connsiteY0" fmla="*/ 21265 h 11144069"/>
              <a:gd name="connsiteX1" fmla="*/ 4538133 w 5793642"/>
              <a:gd name="connsiteY1" fmla="*/ 21265 h 11144069"/>
              <a:gd name="connsiteX2" fmla="*/ 5793642 w 5793642"/>
              <a:gd name="connsiteY2" fmla="*/ 0 h 11144069"/>
              <a:gd name="connsiteX3" fmla="*/ 5753716 w 5793642"/>
              <a:gd name="connsiteY3" fmla="*/ 11144069 h 11144069"/>
              <a:gd name="connsiteX4" fmla="*/ 21265 w 5793642"/>
              <a:gd name="connsiteY4" fmla="*/ 8204275 h 11144069"/>
              <a:gd name="connsiteX5" fmla="*/ 0 w 5793642"/>
              <a:gd name="connsiteY5" fmla="*/ 1634889 h 11144069"/>
              <a:gd name="connsiteX6" fmla="*/ 1613624 w 5793642"/>
              <a:gd name="connsiteY6" fmla="*/ 21265 h 11144069"/>
              <a:gd name="connsiteX0" fmla="*/ 1615670 w 5795688"/>
              <a:gd name="connsiteY0" fmla="*/ 21265 h 11144069"/>
              <a:gd name="connsiteX1" fmla="*/ 4540179 w 5795688"/>
              <a:gd name="connsiteY1" fmla="*/ 21265 h 11144069"/>
              <a:gd name="connsiteX2" fmla="*/ 5795688 w 5795688"/>
              <a:gd name="connsiteY2" fmla="*/ 0 h 11144069"/>
              <a:gd name="connsiteX3" fmla="*/ 5755762 w 5795688"/>
              <a:gd name="connsiteY3" fmla="*/ 11144069 h 11144069"/>
              <a:gd name="connsiteX4" fmla="*/ 2046 w 5795688"/>
              <a:gd name="connsiteY4" fmla="*/ 7055959 h 11144069"/>
              <a:gd name="connsiteX5" fmla="*/ 2046 w 5795688"/>
              <a:gd name="connsiteY5" fmla="*/ 1634889 h 11144069"/>
              <a:gd name="connsiteX6" fmla="*/ 1615670 w 5795688"/>
              <a:gd name="connsiteY6" fmla="*/ 21265 h 11144069"/>
              <a:gd name="connsiteX0" fmla="*/ 1615670 w 5795688"/>
              <a:gd name="connsiteY0" fmla="*/ 21265 h 7103697"/>
              <a:gd name="connsiteX1" fmla="*/ 4540179 w 5795688"/>
              <a:gd name="connsiteY1" fmla="*/ 21265 h 7103697"/>
              <a:gd name="connsiteX2" fmla="*/ 5795688 w 5795688"/>
              <a:gd name="connsiteY2" fmla="*/ 0 h 7103697"/>
              <a:gd name="connsiteX3" fmla="*/ 5755762 w 5795688"/>
              <a:gd name="connsiteY3" fmla="*/ 7103697 h 7103697"/>
              <a:gd name="connsiteX4" fmla="*/ 2046 w 5795688"/>
              <a:gd name="connsiteY4" fmla="*/ 7055959 h 7103697"/>
              <a:gd name="connsiteX5" fmla="*/ 2046 w 5795688"/>
              <a:gd name="connsiteY5" fmla="*/ 1634889 h 7103697"/>
              <a:gd name="connsiteX6" fmla="*/ 1615670 w 5795688"/>
              <a:gd name="connsiteY6" fmla="*/ 21265 h 7103697"/>
              <a:gd name="connsiteX0" fmla="*/ 1615670 w 5795688"/>
              <a:gd name="connsiteY0" fmla="*/ 21265 h 7141172"/>
              <a:gd name="connsiteX1" fmla="*/ 4540179 w 5795688"/>
              <a:gd name="connsiteY1" fmla="*/ 21265 h 7141172"/>
              <a:gd name="connsiteX2" fmla="*/ 5795688 w 5795688"/>
              <a:gd name="connsiteY2" fmla="*/ 0 h 7141172"/>
              <a:gd name="connsiteX3" fmla="*/ 5748267 w 5795688"/>
              <a:gd name="connsiteY3" fmla="*/ 7141172 h 7141172"/>
              <a:gd name="connsiteX4" fmla="*/ 2046 w 5795688"/>
              <a:gd name="connsiteY4" fmla="*/ 7055959 h 7141172"/>
              <a:gd name="connsiteX5" fmla="*/ 2046 w 5795688"/>
              <a:gd name="connsiteY5" fmla="*/ 1634889 h 7141172"/>
              <a:gd name="connsiteX6" fmla="*/ 1615670 w 5795688"/>
              <a:gd name="connsiteY6" fmla="*/ 21265 h 7141172"/>
              <a:gd name="connsiteX0" fmla="*/ 1615670 w 5795688"/>
              <a:gd name="connsiteY0" fmla="*/ 21265 h 7145900"/>
              <a:gd name="connsiteX1" fmla="*/ 4540179 w 5795688"/>
              <a:gd name="connsiteY1" fmla="*/ 21265 h 7145900"/>
              <a:gd name="connsiteX2" fmla="*/ 5795688 w 5795688"/>
              <a:gd name="connsiteY2" fmla="*/ 0 h 7145900"/>
              <a:gd name="connsiteX3" fmla="*/ 5748267 w 5795688"/>
              <a:gd name="connsiteY3" fmla="*/ 7141172 h 7145900"/>
              <a:gd name="connsiteX4" fmla="*/ 2046 w 5795688"/>
              <a:gd name="connsiteY4" fmla="*/ 7145900 h 7145900"/>
              <a:gd name="connsiteX5" fmla="*/ 2046 w 5795688"/>
              <a:gd name="connsiteY5" fmla="*/ 1634889 h 7145900"/>
              <a:gd name="connsiteX6" fmla="*/ 1615670 w 5795688"/>
              <a:gd name="connsiteY6" fmla="*/ 21265 h 714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95688" h="7145900">
                <a:moveTo>
                  <a:pt x="1615670" y="21265"/>
                </a:moveTo>
                <a:lnTo>
                  <a:pt x="4540179" y="21265"/>
                </a:lnTo>
                <a:cubicBezTo>
                  <a:pt x="5249305" y="21265"/>
                  <a:pt x="5086562" y="0"/>
                  <a:pt x="5795688" y="0"/>
                </a:cubicBezTo>
                <a:cubicBezTo>
                  <a:pt x="5789467" y="3707601"/>
                  <a:pt x="5754488" y="3433571"/>
                  <a:pt x="5748267" y="7141172"/>
                </a:cubicBezTo>
                <a:lnTo>
                  <a:pt x="2046" y="7145900"/>
                </a:lnTo>
                <a:cubicBezTo>
                  <a:pt x="-5042" y="4956105"/>
                  <a:pt x="9134" y="3824684"/>
                  <a:pt x="2046" y="1634889"/>
                </a:cubicBezTo>
                <a:cubicBezTo>
                  <a:pt x="2046" y="743709"/>
                  <a:pt x="724490" y="21265"/>
                  <a:pt x="1615670" y="21265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</p:spTree>
    <p:extLst>
      <p:ext uri="{BB962C8B-B14F-4D97-AF65-F5344CB8AC3E}">
        <p14:creationId xmlns:p14="http://schemas.microsoft.com/office/powerpoint/2010/main" val="369611441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">
            <a:extLst>
              <a:ext uri="{FF2B5EF4-FFF2-40B4-BE49-F238E27FC236}">
                <a16:creationId xmlns:a16="http://schemas.microsoft.com/office/drawing/2014/main" id="{D1126161-E8DB-AE4A-B93F-7680CA78E8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441311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">
            <a:extLst>
              <a:ext uri="{FF2B5EF4-FFF2-40B4-BE49-F238E27FC236}">
                <a16:creationId xmlns:a16="http://schemas.microsoft.com/office/drawing/2014/main" id="{D1126161-E8DB-AE4A-B93F-7680CA78E8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96348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">
            <a:extLst>
              <a:ext uri="{FF2B5EF4-FFF2-40B4-BE49-F238E27FC236}">
                <a16:creationId xmlns:a16="http://schemas.microsoft.com/office/drawing/2014/main" id="{D1126161-E8DB-AE4A-B93F-7680CA78E8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287615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3641696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двумя скругленными противолежащими углами 1">
            <a:extLst>
              <a:ext uri="{FF2B5EF4-FFF2-40B4-BE49-F238E27FC236}">
                <a16:creationId xmlns:a16="http://schemas.microsoft.com/office/drawing/2014/main" id="{B6FC054D-7E3C-D24E-B6F5-EF9672E07986}"/>
              </a:ext>
            </a:extLst>
          </p:cNvPr>
          <p:cNvSpPr/>
          <p:nvPr userDrawn="1"/>
        </p:nvSpPr>
        <p:spPr>
          <a:xfrm>
            <a:off x="821027" y="765545"/>
            <a:ext cx="3741972" cy="5273748"/>
          </a:xfrm>
          <a:prstGeom prst="round2DiagRect">
            <a:avLst/>
          </a:prstGeom>
          <a:solidFill>
            <a:srgbClr val="F6F5FA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7" tIns="44997" rIns="44997" bIns="44997" numCol="1" spcCol="38100" rtlCol="0" anchor="ctr">
            <a:noAutofit/>
          </a:bodyPr>
          <a:lstStyle/>
          <a:p>
            <a:pPr marL="0" marR="0" indent="0" algn="l" defTabSz="4499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772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E25FB7B4-92BD-7A4E-A19A-F239AF4433E8}"/>
              </a:ext>
            </a:extLst>
          </p:cNvPr>
          <p:cNvSpPr/>
          <p:nvPr userDrawn="1"/>
        </p:nvSpPr>
        <p:spPr>
          <a:xfrm>
            <a:off x="2662008" y="4708044"/>
            <a:ext cx="7739292" cy="3622841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grpSp>
        <p:nvGrpSpPr>
          <p:cNvPr id="16" name="Graphic 5">
            <a:extLst>
              <a:ext uri="{FF2B5EF4-FFF2-40B4-BE49-F238E27FC236}">
                <a16:creationId xmlns:a16="http://schemas.microsoft.com/office/drawing/2014/main" id="{45126055-3236-E44F-BD41-B5C0A1D94284}"/>
              </a:ext>
            </a:extLst>
          </p:cNvPr>
          <p:cNvGrpSpPr/>
          <p:nvPr userDrawn="1"/>
        </p:nvGrpSpPr>
        <p:grpSpPr>
          <a:xfrm>
            <a:off x="1587526" y="1913434"/>
            <a:ext cx="3822493" cy="7549543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0738391-3832-534B-B690-AEBD7EDBFB81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EE280F17-640E-C244-A280-D8B00F32CF62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EC9DF88B-6F98-BB4F-B2DB-282997C5402D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9A4B4BCF-6D7B-B54C-813D-F666D363D103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748607D-1EB3-C046-8B12-CC949143A0D0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58A2137-5933-3448-9386-7EBB012B99EF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91BA5CB7-20BD-4844-9C7E-558DF8C3C7A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87231" y="2128138"/>
            <a:ext cx="3231237" cy="7091614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sp>
        <p:nvSpPr>
          <p:cNvPr id="11" name="Номер слайда">
            <a:extLst>
              <a:ext uri="{FF2B5EF4-FFF2-40B4-BE49-F238E27FC236}">
                <a16:creationId xmlns:a16="http://schemas.microsoft.com/office/drawing/2014/main" id="{E137534E-713A-D243-B3C2-3A74BB9987B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3" name="Graphic 5">
            <a:extLst>
              <a:ext uri="{FF2B5EF4-FFF2-40B4-BE49-F238E27FC236}">
                <a16:creationId xmlns:a16="http://schemas.microsoft.com/office/drawing/2014/main" id="{60DE71C9-44D0-8941-82E1-7104B11FB9AD}"/>
              </a:ext>
            </a:extLst>
          </p:cNvPr>
          <p:cNvGrpSpPr/>
          <p:nvPr userDrawn="1"/>
        </p:nvGrpSpPr>
        <p:grpSpPr>
          <a:xfrm>
            <a:off x="5939210" y="1913434"/>
            <a:ext cx="3822493" cy="7549543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639703D4-EF41-7340-971F-798BF23569E2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53A11BD5-1AA6-2946-A57F-76F15223FD84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5622D3FF-E183-4C48-AA77-CDE527F37150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6495962-0300-8D44-8120-6DAE56E8030C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95A9755D-A2A9-8D4A-8434-807FB1E6E522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598C9DA-D1D0-5940-8E93-372C5A4F1E1F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28" name="Picture Placeholder 16">
            <a:extLst>
              <a:ext uri="{FF2B5EF4-FFF2-40B4-BE49-F238E27FC236}">
                <a16:creationId xmlns:a16="http://schemas.microsoft.com/office/drawing/2014/main" id="{28BFCF46-5976-DB4A-A235-BA6CFD64ACC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38915" y="2128138"/>
            <a:ext cx="3231237" cy="7091614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050544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двумя скругленными противолежащими углами 1">
            <a:extLst>
              <a:ext uri="{FF2B5EF4-FFF2-40B4-BE49-F238E27FC236}">
                <a16:creationId xmlns:a16="http://schemas.microsoft.com/office/drawing/2014/main" id="{B6FC054D-7E3C-D24E-B6F5-EF9672E07986}"/>
              </a:ext>
            </a:extLst>
          </p:cNvPr>
          <p:cNvSpPr/>
          <p:nvPr userDrawn="1"/>
        </p:nvSpPr>
        <p:spPr>
          <a:xfrm>
            <a:off x="821027" y="765545"/>
            <a:ext cx="3741972" cy="5273748"/>
          </a:xfrm>
          <a:prstGeom prst="round2DiagRect">
            <a:avLst/>
          </a:prstGeom>
          <a:solidFill>
            <a:srgbClr val="F6F5FA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7" tIns="44997" rIns="44997" bIns="44997" numCol="1" spcCol="38100" rtlCol="0" anchor="ctr">
            <a:noAutofit/>
          </a:bodyPr>
          <a:lstStyle/>
          <a:p>
            <a:pPr marL="0" marR="0" indent="0" algn="l" defTabSz="4499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772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E25FB7B4-92BD-7A4E-A19A-F239AF4433E8}"/>
              </a:ext>
            </a:extLst>
          </p:cNvPr>
          <p:cNvSpPr/>
          <p:nvPr userDrawn="1"/>
        </p:nvSpPr>
        <p:spPr>
          <a:xfrm>
            <a:off x="2662007" y="4708044"/>
            <a:ext cx="11151963" cy="3622841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grpSp>
        <p:nvGrpSpPr>
          <p:cNvPr id="16" name="Graphic 5">
            <a:extLst>
              <a:ext uri="{FF2B5EF4-FFF2-40B4-BE49-F238E27FC236}">
                <a16:creationId xmlns:a16="http://schemas.microsoft.com/office/drawing/2014/main" id="{45126055-3236-E44F-BD41-B5C0A1D94284}"/>
              </a:ext>
            </a:extLst>
          </p:cNvPr>
          <p:cNvGrpSpPr/>
          <p:nvPr userDrawn="1"/>
        </p:nvGrpSpPr>
        <p:grpSpPr>
          <a:xfrm>
            <a:off x="1587527" y="1913434"/>
            <a:ext cx="3727128" cy="7361195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0738391-3832-534B-B690-AEBD7EDBFB81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EE280F17-640E-C244-A280-D8B00F32CF62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EC9DF88B-6F98-BB4F-B2DB-282997C5402D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9A4B4BCF-6D7B-B54C-813D-F666D363D103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748607D-1EB3-C046-8B12-CC949143A0D0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58A2137-5933-3448-9386-7EBB012B99EF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91BA5CB7-20BD-4844-9C7E-558DF8C3C7A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87230" y="2128137"/>
            <a:ext cx="3158299" cy="6934220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sp>
        <p:nvSpPr>
          <p:cNvPr id="11" name="Номер слайда">
            <a:extLst>
              <a:ext uri="{FF2B5EF4-FFF2-40B4-BE49-F238E27FC236}">
                <a16:creationId xmlns:a16="http://schemas.microsoft.com/office/drawing/2014/main" id="{E137534E-713A-D243-B3C2-3A74BB9987B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37" name="Graphic 5">
            <a:extLst>
              <a:ext uri="{FF2B5EF4-FFF2-40B4-BE49-F238E27FC236}">
                <a16:creationId xmlns:a16="http://schemas.microsoft.com/office/drawing/2014/main" id="{608CFD34-C571-634A-8D5E-7978C813CA25}"/>
              </a:ext>
            </a:extLst>
          </p:cNvPr>
          <p:cNvGrpSpPr/>
          <p:nvPr userDrawn="1"/>
        </p:nvGrpSpPr>
        <p:grpSpPr>
          <a:xfrm>
            <a:off x="5567499" y="1913434"/>
            <a:ext cx="3727128" cy="7361195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2CC78115-0E56-2443-8AB3-8A8DD1CDC527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39" name="Freeform 17">
              <a:extLst>
                <a:ext uri="{FF2B5EF4-FFF2-40B4-BE49-F238E27FC236}">
                  <a16:creationId xmlns:a16="http://schemas.microsoft.com/office/drawing/2014/main" id="{FC8FC4BC-7212-714A-9CB1-EF28C5AEDD86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0" name="Freeform 18">
              <a:extLst>
                <a:ext uri="{FF2B5EF4-FFF2-40B4-BE49-F238E27FC236}">
                  <a16:creationId xmlns:a16="http://schemas.microsoft.com/office/drawing/2014/main" id="{66EE4C5A-C756-0E41-9803-4907B0F20E6D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1" name="Freeform 19">
              <a:extLst>
                <a:ext uri="{FF2B5EF4-FFF2-40B4-BE49-F238E27FC236}">
                  <a16:creationId xmlns:a16="http://schemas.microsoft.com/office/drawing/2014/main" id="{7B103BA7-22B5-9045-AEDC-49D4465304A9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2" name="Freeform 20">
              <a:extLst>
                <a:ext uri="{FF2B5EF4-FFF2-40B4-BE49-F238E27FC236}">
                  <a16:creationId xmlns:a16="http://schemas.microsoft.com/office/drawing/2014/main" id="{011E477D-6439-2A49-A7C3-D50A15FCD45E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44409C18-C69A-8342-9040-4E3BD518B758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44" name="Picture Placeholder 16">
            <a:extLst>
              <a:ext uri="{FF2B5EF4-FFF2-40B4-BE49-F238E27FC236}">
                <a16:creationId xmlns:a16="http://schemas.microsoft.com/office/drawing/2014/main" id="{1480BF8D-13B4-464D-8FBF-F2101B67B6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67202" y="2128137"/>
            <a:ext cx="3158299" cy="6934220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grpSp>
        <p:nvGrpSpPr>
          <p:cNvPr id="45" name="Graphic 5">
            <a:extLst>
              <a:ext uri="{FF2B5EF4-FFF2-40B4-BE49-F238E27FC236}">
                <a16:creationId xmlns:a16="http://schemas.microsoft.com/office/drawing/2014/main" id="{EC077E28-2921-8F48-8FB5-C9F411B883D5}"/>
              </a:ext>
            </a:extLst>
          </p:cNvPr>
          <p:cNvGrpSpPr/>
          <p:nvPr userDrawn="1"/>
        </p:nvGrpSpPr>
        <p:grpSpPr>
          <a:xfrm>
            <a:off x="9539610" y="1913434"/>
            <a:ext cx="3727128" cy="7361195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C198F3B8-907B-284F-A807-5FE9A68D7126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7" name="Freeform 17">
              <a:extLst>
                <a:ext uri="{FF2B5EF4-FFF2-40B4-BE49-F238E27FC236}">
                  <a16:creationId xmlns:a16="http://schemas.microsoft.com/office/drawing/2014/main" id="{55F67D80-6AAB-2D41-87E7-1A97D2888B1C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8" name="Freeform 18">
              <a:extLst>
                <a:ext uri="{FF2B5EF4-FFF2-40B4-BE49-F238E27FC236}">
                  <a16:creationId xmlns:a16="http://schemas.microsoft.com/office/drawing/2014/main" id="{01CB9F0D-15BD-1A40-9BD2-CC93F8D89D5F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9" name="Freeform 19">
              <a:extLst>
                <a:ext uri="{FF2B5EF4-FFF2-40B4-BE49-F238E27FC236}">
                  <a16:creationId xmlns:a16="http://schemas.microsoft.com/office/drawing/2014/main" id="{335274F2-7C7D-7A45-808F-95406A9655A3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50" name="Freeform 20">
              <a:extLst>
                <a:ext uri="{FF2B5EF4-FFF2-40B4-BE49-F238E27FC236}">
                  <a16:creationId xmlns:a16="http://schemas.microsoft.com/office/drawing/2014/main" id="{0B6BAFBE-58CD-9240-9B56-DF9C7A0080B4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51" name="Freeform 21">
              <a:extLst>
                <a:ext uri="{FF2B5EF4-FFF2-40B4-BE49-F238E27FC236}">
                  <a16:creationId xmlns:a16="http://schemas.microsoft.com/office/drawing/2014/main" id="{5BC24DB0-0132-4942-B77A-0F5BE7EB0336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52" name="Picture Placeholder 16">
            <a:extLst>
              <a:ext uri="{FF2B5EF4-FFF2-40B4-BE49-F238E27FC236}">
                <a16:creationId xmlns:a16="http://schemas.microsoft.com/office/drawing/2014/main" id="{4F019807-AB58-204A-B243-85A7B02124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839313" y="2128137"/>
            <a:ext cx="3158299" cy="6934220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694916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двумя скругленными противолежащими углами 1">
            <a:extLst>
              <a:ext uri="{FF2B5EF4-FFF2-40B4-BE49-F238E27FC236}">
                <a16:creationId xmlns:a16="http://schemas.microsoft.com/office/drawing/2014/main" id="{B6FC054D-7E3C-D24E-B6F5-EF9672E07986}"/>
              </a:ext>
            </a:extLst>
          </p:cNvPr>
          <p:cNvSpPr/>
          <p:nvPr userDrawn="1"/>
        </p:nvSpPr>
        <p:spPr>
          <a:xfrm>
            <a:off x="0" y="765545"/>
            <a:ext cx="3741972" cy="5273748"/>
          </a:xfrm>
          <a:prstGeom prst="round2DiagRect">
            <a:avLst/>
          </a:prstGeom>
          <a:solidFill>
            <a:srgbClr val="F6F5FA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7" tIns="44997" rIns="44997" bIns="44997" numCol="1" spcCol="38100" rtlCol="0" anchor="ctr">
            <a:noAutofit/>
          </a:bodyPr>
          <a:lstStyle/>
          <a:p>
            <a:pPr marL="0" marR="0" indent="0" algn="l" defTabSz="4499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772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E25FB7B4-92BD-7A4E-A19A-F239AF4433E8}"/>
              </a:ext>
            </a:extLst>
          </p:cNvPr>
          <p:cNvSpPr/>
          <p:nvPr userDrawn="1"/>
        </p:nvSpPr>
        <p:spPr>
          <a:xfrm>
            <a:off x="2662007" y="4512111"/>
            <a:ext cx="17137293" cy="3622841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grpSp>
        <p:nvGrpSpPr>
          <p:cNvPr id="16" name="Graphic 5">
            <a:extLst>
              <a:ext uri="{FF2B5EF4-FFF2-40B4-BE49-F238E27FC236}">
                <a16:creationId xmlns:a16="http://schemas.microsoft.com/office/drawing/2014/main" id="{45126055-3236-E44F-BD41-B5C0A1D94284}"/>
              </a:ext>
            </a:extLst>
          </p:cNvPr>
          <p:cNvGrpSpPr/>
          <p:nvPr userDrawn="1"/>
        </p:nvGrpSpPr>
        <p:grpSpPr>
          <a:xfrm>
            <a:off x="689456" y="2191031"/>
            <a:ext cx="3561777" cy="7034622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0738391-3832-534B-B690-AEBD7EDBFB81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EE280F17-640E-C244-A280-D8B00F32CF62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EC9DF88B-6F98-BB4F-B2DB-282997C5402D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9A4B4BCF-6D7B-B54C-813D-F666D363D103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748607D-1EB3-C046-8B12-CC949143A0D0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58A2137-5933-3448-9386-7EBB012B99EF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91BA5CB7-20BD-4844-9C7E-558DF8C3C7A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89160" y="2405733"/>
            <a:ext cx="3018183" cy="6626589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sp>
        <p:nvSpPr>
          <p:cNvPr id="11" name="Номер слайда">
            <a:extLst>
              <a:ext uri="{FF2B5EF4-FFF2-40B4-BE49-F238E27FC236}">
                <a16:creationId xmlns:a16="http://schemas.microsoft.com/office/drawing/2014/main" id="{E137534E-713A-D243-B3C2-3A74BB9987B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77" name="Graphic 5">
            <a:extLst>
              <a:ext uri="{FF2B5EF4-FFF2-40B4-BE49-F238E27FC236}">
                <a16:creationId xmlns:a16="http://schemas.microsoft.com/office/drawing/2014/main" id="{E53DB2BF-A523-4343-89B9-C7251057B8DA}"/>
              </a:ext>
            </a:extLst>
          </p:cNvPr>
          <p:cNvGrpSpPr/>
          <p:nvPr userDrawn="1"/>
        </p:nvGrpSpPr>
        <p:grpSpPr>
          <a:xfrm>
            <a:off x="4427042" y="2191031"/>
            <a:ext cx="3561777" cy="7034622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78" name="Freeform 16">
              <a:extLst>
                <a:ext uri="{FF2B5EF4-FFF2-40B4-BE49-F238E27FC236}">
                  <a16:creationId xmlns:a16="http://schemas.microsoft.com/office/drawing/2014/main" id="{8BE869C9-05AA-EC4E-9115-AFD0E74CE0C2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79" name="Freeform 17">
              <a:extLst>
                <a:ext uri="{FF2B5EF4-FFF2-40B4-BE49-F238E27FC236}">
                  <a16:creationId xmlns:a16="http://schemas.microsoft.com/office/drawing/2014/main" id="{3A003E79-D619-0140-AF46-BE91EE5FEA63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0" name="Freeform 18">
              <a:extLst>
                <a:ext uri="{FF2B5EF4-FFF2-40B4-BE49-F238E27FC236}">
                  <a16:creationId xmlns:a16="http://schemas.microsoft.com/office/drawing/2014/main" id="{AE7B58DB-C84A-8741-9C12-119D7D342D39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1" name="Freeform 19">
              <a:extLst>
                <a:ext uri="{FF2B5EF4-FFF2-40B4-BE49-F238E27FC236}">
                  <a16:creationId xmlns:a16="http://schemas.microsoft.com/office/drawing/2014/main" id="{7D5F310B-55BB-CF4A-86A5-056DB6901452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2" name="Freeform 20">
              <a:extLst>
                <a:ext uri="{FF2B5EF4-FFF2-40B4-BE49-F238E27FC236}">
                  <a16:creationId xmlns:a16="http://schemas.microsoft.com/office/drawing/2014/main" id="{BC92B989-A04D-6945-9EB3-A637B2656E2D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3" name="Freeform 21">
              <a:extLst>
                <a:ext uri="{FF2B5EF4-FFF2-40B4-BE49-F238E27FC236}">
                  <a16:creationId xmlns:a16="http://schemas.microsoft.com/office/drawing/2014/main" id="{2D4478C1-AF92-0B4A-8F6D-32619E70FFF3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84" name="Picture Placeholder 16">
            <a:extLst>
              <a:ext uri="{FF2B5EF4-FFF2-40B4-BE49-F238E27FC236}">
                <a16:creationId xmlns:a16="http://schemas.microsoft.com/office/drawing/2014/main" id="{43396D61-61F6-A242-97B0-EFF5FB00C1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26746" y="2405733"/>
            <a:ext cx="3018183" cy="6626589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grpSp>
        <p:nvGrpSpPr>
          <p:cNvPr id="85" name="Graphic 5">
            <a:extLst>
              <a:ext uri="{FF2B5EF4-FFF2-40B4-BE49-F238E27FC236}">
                <a16:creationId xmlns:a16="http://schemas.microsoft.com/office/drawing/2014/main" id="{B053FE0D-A0AE-1744-8ECD-9B1D5CEA18F9}"/>
              </a:ext>
            </a:extLst>
          </p:cNvPr>
          <p:cNvGrpSpPr/>
          <p:nvPr userDrawn="1"/>
        </p:nvGrpSpPr>
        <p:grpSpPr>
          <a:xfrm>
            <a:off x="8099450" y="2191031"/>
            <a:ext cx="3561777" cy="7034622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66807293-2201-DC4F-9371-1EE8B437495B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69D8433F-60B8-3C4E-A756-A81BC97093AE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A8B871F0-1AD8-A342-93D0-603337F57A57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D0B5446D-B6CE-E444-ACE0-6228863825B2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1FD390EA-A779-8C44-9A7B-F79CF29FF15D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1" name="Freeform 21">
              <a:extLst>
                <a:ext uri="{FF2B5EF4-FFF2-40B4-BE49-F238E27FC236}">
                  <a16:creationId xmlns:a16="http://schemas.microsoft.com/office/drawing/2014/main" id="{9A9A9C46-1632-B34C-9D64-07D9B7840CBE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92" name="Picture Placeholder 16">
            <a:extLst>
              <a:ext uri="{FF2B5EF4-FFF2-40B4-BE49-F238E27FC236}">
                <a16:creationId xmlns:a16="http://schemas.microsoft.com/office/drawing/2014/main" id="{73C8D624-E537-954E-89C6-FC775A7AA0C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99154" y="2405733"/>
            <a:ext cx="3018183" cy="6626589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grpSp>
        <p:nvGrpSpPr>
          <p:cNvPr id="93" name="Graphic 5">
            <a:extLst>
              <a:ext uri="{FF2B5EF4-FFF2-40B4-BE49-F238E27FC236}">
                <a16:creationId xmlns:a16="http://schemas.microsoft.com/office/drawing/2014/main" id="{9C25491D-EC2E-EA4B-BA09-CE8219E940DC}"/>
              </a:ext>
            </a:extLst>
          </p:cNvPr>
          <p:cNvGrpSpPr/>
          <p:nvPr userDrawn="1"/>
        </p:nvGrpSpPr>
        <p:grpSpPr>
          <a:xfrm>
            <a:off x="11771858" y="2191031"/>
            <a:ext cx="3561777" cy="7034622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3B3073BE-7997-1544-A44A-059565EF66A5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A36A9C5D-87E0-4946-A905-81A3F2CEC188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42217A25-FFA2-F34D-8663-E2534173B39D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350BC35-0E39-454C-817F-F3D419386FCC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D858ED27-6B33-E34B-9AE4-A0ED5C7237B8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9" name="Freeform 21">
              <a:extLst>
                <a:ext uri="{FF2B5EF4-FFF2-40B4-BE49-F238E27FC236}">
                  <a16:creationId xmlns:a16="http://schemas.microsoft.com/office/drawing/2014/main" id="{909A5472-D99B-AA42-AB31-B179CA2F2BC1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100" name="Picture Placeholder 16">
            <a:extLst>
              <a:ext uri="{FF2B5EF4-FFF2-40B4-BE49-F238E27FC236}">
                <a16:creationId xmlns:a16="http://schemas.microsoft.com/office/drawing/2014/main" id="{235A94CF-001B-F841-81FD-A1812A3D0B5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71562" y="2405733"/>
            <a:ext cx="3018183" cy="6626589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grpSp>
        <p:nvGrpSpPr>
          <p:cNvPr id="101" name="Graphic 5">
            <a:extLst>
              <a:ext uri="{FF2B5EF4-FFF2-40B4-BE49-F238E27FC236}">
                <a16:creationId xmlns:a16="http://schemas.microsoft.com/office/drawing/2014/main" id="{7D11EB52-EF4D-6F4B-B316-C0EA0A53557B}"/>
              </a:ext>
            </a:extLst>
          </p:cNvPr>
          <p:cNvGrpSpPr/>
          <p:nvPr userDrawn="1"/>
        </p:nvGrpSpPr>
        <p:grpSpPr>
          <a:xfrm>
            <a:off x="15516274" y="2191031"/>
            <a:ext cx="3561777" cy="7034622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102" name="Freeform 16">
              <a:extLst>
                <a:ext uri="{FF2B5EF4-FFF2-40B4-BE49-F238E27FC236}">
                  <a16:creationId xmlns:a16="http://schemas.microsoft.com/office/drawing/2014/main" id="{35753AF1-DC8D-154C-8E8E-F1080463BC42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03" name="Freeform 17">
              <a:extLst>
                <a:ext uri="{FF2B5EF4-FFF2-40B4-BE49-F238E27FC236}">
                  <a16:creationId xmlns:a16="http://schemas.microsoft.com/office/drawing/2014/main" id="{72177D9E-1AFC-F34F-8A0A-5655898D36CF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04" name="Freeform 18">
              <a:extLst>
                <a:ext uri="{FF2B5EF4-FFF2-40B4-BE49-F238E27FC236}">
                  <a16:creationId xmlns:a16="http://schemas.microsoft.com/office/drawing/2014/main" id="{A80A7628-2249-824C-A012-843D1419B81A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05" name="Freeform 19">
              <a:extLst>
                <a:ext uri="{FF2B5EF4-FFF2-40B4-BE49-F238E27FC236}">
                  <a16:creationId xmlns:a16="http://schemas.microsoft.com/office/drawing/2014/main" id="{A183F456-5202-EC44-9A3B-4CF82A2C8E48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06" name="Freeform 20">
              <a:extLst>
                <a:ext uri="{FF2B5EF4-FFF2-40B4-BE49-F238E27FC236}">
                  <a16:creationId xmlns:a16="http://schemas.microsoft.com/office/drawing/2014/main" id="{47DED5BE-9831-1049-AE3F-8B4F8863D750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07" name="Freeform 21">
              <a:extLst>
                <a:ext uri="{FF2B5EF4-FFF2-40B4-BE49-F238E27FC236}">
                  <a16:creationId xmlns:a16="http://schemas.microsoft.com/office/drawing/2014/main" id="{F8E5C70E-E208-A149-9196-0C4B7BA378DD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108" name="Picture Placeholder 16">
            <a:extLst>
              <a:ext uri="{FF2B5EF4-FFF2-40B4-BE49-F238E27FC236}">
                <a16:creationId xmlns:a16="http://schemas.microsoft.com/office/drawing/2014/main" id="{92C78EAA-A493-E742-8BD5-79A7FC20CCA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5815978" y="2405733"/>
            <a:ext cx="3018183" cy="6626589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020045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6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22"/>
            </a:lvl1pPr>
            <a:lvl2pPr marL="1218961" indent="-476155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2pPr>
            <a:lvl3pPr marL="2048341" indent="-562731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3pPr>
            <a:lvl4pPr marL="2868764" indent="-640348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4pPr>
            <a:lvl5pPr marL="3611568" indent="-640348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5pPr>
          </a:lstStyle>
          <a:p>
            <a:r>
              <a:t>Заголовок слайда вашей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" name="Номер слайда">
            <a:extLst>
              <a:ext uri="{FF2B5EF4-FFF2-40B4-BE49-F238E27FC236}">
                <a16:creationId xmlns:a16="http://schemas.microsoft.com/office/drawing/2014/main" id="{F22F4298-80B5-D94C-8BD3-C999AA696C8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0934803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2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object 2"/>
          <p:cNvSpPr/>
          <p:nvPr/>
        </p:nvSpPr>
        <p:spPr>
          <a:xfrm>
            <a:off x="7555985" y="1"/>
            <a:ext cx="12253488" cy="11165978"/>
          </a:xfrm>
          <a:prstGeom prst="rect">
            <a:avLst/>
          </a:prstGeom>
          <a:solidFill>
            <a:srgbClr val="F5F5F9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sp>
        <p:nvSpPr>
          <p:cNvPr id="64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22"/>
            </a:lvl1pPr>
            <a:lvl2pPr marL="1218961" indent="-476155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2pPr>
            <a:lvl3pPr marL="2048341" indent="-562731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3pPr>
            <a:lvl4pPr marL="2868764" indent="-640348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4pPr>
            <a:lvl5pPr marL="3611568" indent="-640348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5pPr>
          </a:lstStyle>
          <a:p>
            <a:r>
              <a:t>Заголовок слайда вашей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" name="Номер слайда">
            <a:extLst>
              <a:ext uri="{FF2B5EF4-FFF2-40B4-BE49-F238E27FC236}">
                <a16:creationId xmlns:a16="http://schemas.microsoft.com/office/drawing/2014/main" id="{F22F4298-80B5-D94C-8BD3-C999AA696C8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098989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">
            <a:extLst>
              <a:ext uri="{FF2B5EF4-FFF2-40B4-BE49-F238E27FC236}">
                <a16:creationId xmlns:a16="http://schemas.microsoft.com/office/drawing/2014/main" id="{7F778333-59A3-2642-BE91-04276F1F758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r>
              <a:rPr lang="en-US" dirty="0"/>
              <a:t>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3980036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91841" y="4020460"/>
            <a:ext cx="18215621" cy="101060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00853" y="5377809"/>
            <a:ext cx="13859510" cy="41348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49598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67938" y="3478927"/>
            <a:ext cx="8512200" cy="189500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 typeface="Wingdings" pitchFamily="2" charset="2"/>
              <a:buNone/>
              <a:defRPr/>
            </a:lvl1pPr>
            <a:lvl2pPr marL="742806" indent="0" defTabSz="449939">
              <a:lnSpc>
                <a:spcPct val="100000"/>
              </a:lnSpc>
              <a:spcBef>
                <a:spcPts val="97"/>
              </a:spcBef>
              <a:buFontTx/>
              <a:buNone/>
              <a:defRPr/>
            </a:lvl2pPr>
            <a:lvl3pPr marL="1485609" indent="0" defTabSz="449939">
              <a:lnSpc>
                <a:spcPct val="100000"/>
              </a:lnSpc>
              <a:spcBef>
                <a:spcPts val="97"/>
              </a:spcBef>
              <a:buFontTx/>
              <a:buNone/>
              <a:defRPr/>
            </a:lvl3pPr>
            <a:lvl4pPr defTabSz="449939">
              <a:lnSpc>
                <a:spcPct val="100000"/>
              </a:lnSpc>
              <a:spcBef>
                <a:spcPts val="97"/>
              </a:spcBef>
              <a:buFontTx/>
            </a:lvl4pPr>
            <a:lvl5pPr defTabSz="449939">
              <a:lnSpc>
                <a:spcPct val="100000"/>
              </a:lnSpc>
              <a:spcBef>
                <a:spcPts val="97"/>
              </a:spcBef>
              <a:buFontTx/>
            </a:lvl5pPr>
          </a:lstStyle>
          <a:p>
            <a:r>
              <a:rPr dirty="0" err="1"/>
              <a:t>Заголовок</a:t>
            </a:r>
            <a:r>
              <a:rPr dirty="0"/>
              <a:t> </a:t>
            </a:r>
            <a:r>
              <a:rPr dirty="0" err="1"/>
              <a:t>слайда</a:t>
            </a:r>
            <a:r>
              <a:rPr dirty="0"/>
              <a:t>  </a:t>
            </a:r>
            <a:r>
              <a:rPr dirty="0" err="1"/>
              <a:t>вашей</a:t>
            </a:r>
            <a:r>
              <a:rPr dirty="0"/>
              <a:t> </a:t>
            </a:r>
            <a:r>
              <a:rPr dirty="0" err="1"/>
              <a:t>презентации</a:t>
            </a:r>
            <a:endParaRPr dirty="0"/>
          </a:p>
        </p:txBody>
      </p:sp>
      <p:sp>
        <p:nvSpPr>
          <p:cNvPr id="96" name="Рисунок 6"/>
          <p:cNvSpPr>
            <a:spLocks noGrp="1"/>
          </p:cNvSpPr>
          <p:nvPr>
            <p:ph type="pic" sz="half" idx="23"/>
          </p:nvPr>
        </p:nvSpPr>
        <p:spPr>
          <a:xfrm>
            <a:off x="10012250" y="-13722"/>
            <a:ext cx="6978355" cy="9932044"/>
          </a:xfrm>
          <a:prstGeom prst="rect">
            <a:avLst/>
          </a:prstGeom>
        </p:spPr>
        <p:txBody>
          <a:bodyPr lIns="91439" rIns="91439"/>
          <a:lstStyle>
            <a:lvl1pPr marL="0" indent="0">
              <a:buNone/>
              <a:defRPr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5067083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С заголовок в 4 стро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FE9AFAA-76EB-1DA7-6EA2-B5D99D1958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0927" y="446254"/>
            <a:ext cx="5857983" cy="1821209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id="{8AAD63D9-72CC-414C-8513-FEC94A66592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729836" y="10027798"/>
            <a:ext cx="3092077" cy="42586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1485609" rtl="0" eaLnBrk="1" fontAlgn="auto" latinLnBrk="0" hangingPunct="1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116"/>
            </a:lvl1pPr>
          </a:lstStyle>
          <a:p>
            <a:pPr lvl="0"/>
            <a:r>
              <a:rPr lang="ru-RU" dirty="0"/>
              <a:t>06 . 12 . 2020 </a:t>
            </a:r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F920E21F-7837-BF45-A411-A34ACF1444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7003" y="10029092"/>
            <a:ext cx="3065519" cy="421746"/>
          </a:xfrm>
          <a:prstGeom prst="rect">
            <a:avLst/>
          </a:prstGeom>
        </p:spPr>
        <p:txBody>
          <a:bodyPr>
            <a:noAutofit/>
          </a:bodyPr>
          <a:lstStyle>
            <a:lvl1pPr marL="12498" marR="0" indent="0" algn="l" defTabSz="449939" rtl="0" eaLnBrk="1" fontAlgn="auto" latinLnBrk="0" hangingPunct="0">
              <a:lnSpc>
                <a:spcPts val="2756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tabLst/>
              <a:defRPr sz="2954"/>
            </a:lvl1pPr>
          </a:lstStyle>
          <a:p>
            <a:pPr marL="12498" marR="0" lvl="0" indent="0" algn="l" defTabSz="449939" rtl="0" eaLnBrk="1" fontAlgn="auto" latinLnBrk="0" hangingPunct="0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116" b="0" i="0" u="none" strike="noStrike" kern="0" cap="none" spc="84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Автор</a:t>
            </a:r>
            <a:r>
              <a:rPr kumimoji="0" lang="ru-RU" sz="2116" b="0" i="0" u="none" strike="noStrike" kern="0" cap="none" spc="158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2116" b="0" i="0" u="none" strike="noStrike" kern="0" cap="none" spc="104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презентации</a:t>
            </a:r>
            <a:endParaRPr kumimoji="0" lang="ru-RU" sz="2116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nkoff Sans"/>
              <a:cs typeface="Tinkoff Sans"/>
              <a:sym typeface="Tinkoff Sans"/>
            </a:endParaRPr>
          </a:p>
        </p:txBody>
      </p:sp>
      <p:sp>
        <p:nvSpPr>
          <p:cNvPr id="16" name="Текст 11">
            <a:extLst>
              <a:ext uri="{FF2B5EF4-FFF2-40B4-BE49-F238E27FC236}">
                <a16:creationId xmlns:a16="http://schemas.microsoft.com/office/drawing/2014/main" id="{00C10E39-A010-D24C-8F69-F5D1B7344A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6795" y="6298655"/>
            <a:ext cx="11134605" cy="686421"/>
          </a:xfrm>
          <a:prstGeom prst="rect">
            <a:avLst/>
          </a:prstGeom>
        </p:spPr>
        <p:txBody>
          <a:bodyPr>
            <a:noAutofit/>
          </a:bodyPr>
          <a:lstStyle>
            <a:lvl1pPr marL="12498" marR="0" indent="0" algn="l" defTabSz="449939" rtl="0" eaLnBrk="1" fontAlgn="auto" latinLnBrk="0" hangingPunct="0">
              <a:lnSpc>
                <a:spcPts val="3937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51">
                <a:solidFill>
                  <a:srgbClr val="282828"/>
                </a:solidFill>
              </a:defRPr>
            </a:lvl1pPr>
          </a:lstStyle>
          <a:p>
            <a:pPr marL="12498" marR="0" lvl="0" indent="0" algn="l" defTabSz="449939" rtl="0" eaLnBrk="1" fontAlgn="auto" latinLnBrk="0" hangingPunct="0">
              <a:lnSpc>
                <a:spcPct val="100000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98" b="0" i="0" u="none" strike="noStrike" kern="0" cap="none" spc="50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Место</a:t>
            </a:r>
            <a:r>
              <a:rPr kumimoji="0" lang="ru-RU" sz="3298" b="0" i="0" u="none" strike="noStrike" kern="0" cap="none" spc="112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3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для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4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дополнительного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0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текста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0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вашей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8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презентации</a:t>
            </a:r>
            <a:endParaRPr kumimoji="0" lang="ru-RU" sz="3298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nkoff Sans"/>
              <a:cs typeface="Tinkoff Sans"/>
              <a:sym typeface="Tinkoff Sans"/>
            </a:endParaRPr>
          </a:p>
        </p:txBody>
      </p:sp>
      <p:sp>
        <p:nvSpPr>
          <p:cNvPr id="15" name="Текст 12">
            <a:extLst>
              <a:ext uri="{FF2B5EF4-FFF2-40B4-BE49-F238E27FC236}">
                <a16:creationId xmlns:a16="http://schemas.microsoft.com/office/drawing/2014/main" id="{9C6A0592-1DA6-C945-8964-3F4C0640AD3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6794" y="4642973"/>
            <a:ext cx="16949403" cy="1119597"/>
          </a:xfrm>
          <a:prstGeom prst="rect">
            <a:avLst/>
          </a:prstGeom>
        </p:spPr>
        <p:txBody>
          <a:bodyPr anchor="ctr">
            <a:noAutofit/>
          </a:bodyPr>
          <a:lstStyle>
            <a:lvl1pPr marL="12498" marR="0" indent="0" algn="l" defTabSz="449939" rtl="0" eaLnBrk="1" fontAlgn="auto" latinLnBrk="0" hangingPunct="0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tabLst/>
              <a:defRPr sz="5905"/>
            </a:lvl1pPr>
          </a:lstStyle>
          <a:p>
            <a:pPr marL="12498" marR="0" lvl="0" indent="0" algn="l" defTabSz="449939" rtl="0" eaLnBrk="1" fontAlgn="auto" latinLnBrk="0" hangingPunct="0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758" b="0" i="0" u="none" strike="noStrike" kern="0" cap="none" spc="0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Заголовок</a:t>
            </a:r>
            <a:r>
              <a:rPr kumimoji="0" lang="ru-RU" sz="8758" b="0" i="0" u="none" strike="noStrike" kern="0" cap="none" spc="-24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8758" b="0" i="0" u="none" strike="noStrike" kern="0" cap="none" spc="0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вашей</a:t>
            </a:r>
            <a:r>
              <a:rPr kumimoji="0" lang="ru-RU" sz="8758" b="0" i="0" u="none" strike="noStrike" kern="0" cap="none" spc="-19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8758" b="0" i="0" u="none" strike="noStrike" kern="0" cap="none" spc="0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презентации</a:t>
            </a:r>
            <a:endParaRPr kumimoji="0" lang="ru-RU" sz="8758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nkoff Sans"/>
              <a:cs typeface="Tinkoff Sans"/>
              <a:sym typeface="Tinkoff Sans"/>
            </a:endParaRPr>
          </a:p>
        </p:txBody>
      </p:sp>
    </p:spTree>
    <p:extLst>
      <p:ext uri="{BB962C8B-B14F-4D97-AF65-F5344CB8AC3E}">
        <p14:creationId xmlns:p14="http://schemas.microsoft.com/office/powerpoint/2010/main" val="62043856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0227812-F548-E9EA-D541-780A40473B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0927" y="446254"/>
            <a:ext cx="5857983" cy="1821209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222E552-8612-7876-050C-E136D96F6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64"/>
          <a:stretch/>
        </p:blipFill>
        <p:spPr>
          <a:xfrm>
            <a:off x="10640513" y="1401764"/>
            <a:ext cx="8180887" cy="975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54562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Номер слайда">
            <a:extLst>
              <a:ext uri="{FF2B5EF4-FFF2-40B4-BE49-F238E27FC236}">
                <a16:creationId xmlns:a16="http://schemas.microsoft.com/office/drawing/2014/main" id="{C413C59E-C61B-0649-91A4-FEA7A7487CC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2" name="Прямоугольник 5">
            <a:extLst>
              <a:ext uri="{FF2B5EF4-FFF2-40B4-BE49-F238E27FC236}">
                <a16:creationId xmlns:a16="http://schemas.microsoft.com/office/drawing/2014/main" id="{C1618829-6C19-D941-9BE2-7A4E7212C8D8}"/>
              </a:ext>
            </a:extLst>
          </p:cNvPr>
          <p:cNvSpPr/>
          <p:nvPr userDrawn="1"/>
        </p:nvSpPr>
        <p:spPr>
          <a:xfrm flipV="1">
            <a:off x="10510956" y="0"/>
            <a:ext cx="9288351" cy="11160125"/>
          </a:xfrm>
          <a:prstGeom prst="rect">
            <a:avLst/>
          </a:prstGeom>
          <a:solidFill>
            <a:srgbClr val="F5F5F8"/>
          </a:solidFill>
          <a:ln w="12700">
            <a:miter lim="400000"/>
          </a:ln>
        </p:spPr>
        <p:txBody>
          <a:bodyPr lIns="44997" rIns="4499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806" dirty="0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C00C85B-1962-984B-B3CB-F6A1E121D3F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158070" y="1012998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endParaRPr lang="ru-RU" dirty="0"/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D8A51F22-6493-824D-9F2C-E966B7B9253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158070" y="4238454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endParaRPr lang="ru-RU" dirty="0"/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BA4C55EF-F38E-EC4C-89E2-F8C67C54952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158070" y="7528839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7160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77433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Номер слайда">
            <a:extLst>
              <a:ext uri="{FF2B5EF4-FFF2-40B4-BE49-F238E27FC236}">
                <a16:creationId xmlns:a16="http://schemas.microsoft.com/office/drawing/2014/main" id="{EBE5891B-C7E3-CC44-AC91-C96D26610B1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6275148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">
            <a:extLst>
              <a:ext uri="{FF2B5EF4-FFF2-40B4-BE49-F238E27FC236}">
                <a16:creationId xmlns:a16="http://schemas.microsoft.com/office/drawing/2014/main" id="{7F778333-59A3-2642-BE91-04276F1F758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r>
              <a:rPr lang="en-US" dirty="0"/>
              <a:t>1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8FD1F63-EE09-18B7-1F6B-E87CE498A3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5" b="12816"/>
          <a:stretch/>
        </p:blipFill>
        <p:spPr>
          <a:xfrm>
            <a:off x="0" y="-1"/>
            <a:ext cx="19823463" cy="1116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80674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">
            <a:extLst>
              <a:ext uri="{FF2B5EF4-FFF2-40B4-BE49-F238E27FC236}">
                <a16:creationId xmlns:a16="http://schemas.microsoft.com/office/drawing/2014/main" id="{7F778333-59A3-2642-BE91-04276F1F758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r>
              <a:rPr lang="en-US" dirty="0"/>
              <a:t>1</a:t>
            </a:r>
            <a:endParaRPr lang="ru-RU" dirty="0"/>
          </a:p>
        </p:txBody>
      </p:sp>
      <p:sp>
        <p:nvSpPr>
          <p:cNvPr id="2" name="Прямоугольник с одним скругленным углом 1">
            <a:extLst>
              <a:ext uri="{FF2B5EF4-FFF2-40B4-BE49-F238E27FC236}">
                <a16:creationId xmlns:a16="http://schemas.microsoft.com/office/drawing/2014/main" id="{75D008F1-66DD-C004-C478-B7AB4B727785}"/>
              </a:ext>
            </a:extLst>
          </p:cNvPr>
          <p:cNvSpPr/>
          <p:nvPr userDrawn="1"/>
        </p:nvSpPr>
        <p:spPr>
          <a:xfrm flipH="1" flipV="1">
            <a:off x="7161026" y="-2"/>
            <a:ext cx="12255499" cy="10329532"/>
          </a:xfrm>
          <a:prstGeom prst="round1Rect">
            <a:avLst>
              <a:gd name="adj" fmla="val 16115"/>
            </a:avLst>
          </a:prstGeom>
          <a:solidFill>
            <a:srgbClr val="F5F5F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800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3" name="Прямоугольник с одним скругленным углом 2">
            <a:extLst>
              <a:ext uri="{FF2B5EF4-FFF2-40B4-BE49-F238E27FC236}">
                <a16:creationId xmlns:a16="http://schemas.microsoft.com/office/drawing/2014/main" id="{6427A52A-A170-AD6C-355A-D28719B9B96F}"/>
              </a:ext>
            </a:extLst>
          </p:cNvPr>
          <p:cNvSpPr/>
          <p:nvPr userDrawn="1"/>
        </p:nvSpPr>
        <p:spPr>
          <a:xfrm flipH="1" flipV="1">
            <a:off x="13307828" y="0"/>
            <a:ext cx="6491472" cy="10329530"/>
          </a:xfrm>
          <a:custGeom>
            <a:avLst/>
            <a:gdLst>
              <a:gd name="connsiteX0" fmla="*/ 0 w 6108700"/>
              <a:gd name="connsiteY0" fmla="*/ 0 h 10287006"/>
              <a:gd name="connsiteX1" fmla="*/ 4481953 w 6108700"/>
              <a:gd name="connsiteY1" fmla="*/ 0 h 10287006"/>
              <a:gd name="connsiteX2" fmla="*/ 6108700 w 6108700"/>
              <a:gd name="connsiteY2" fmla="*/ 1626747 h 10287006"/>
              <a:gd name="connsiteX3" fmla="*/ 6108700 w 6108700"/>
              <a:gd name="connsiteY3" fmla="*/ 10287006 h 10287006"/>
              <a:gd name="connsiteX4" fmla="*/ 0 w 6108700"/>
              <a:gd name="connsiteY4" fmla="*/ 10287006 h 10287006"/>
              <a:gd name="connsiteX5" fmla="*/ 0 w 6108700"/>
              <a:gd name="connsiteY5" fmla="*/ 0 h 10287006"/>
              <a:gd name="connsiteX0" fmla="*/ 382772 w 6491472"/>
              <a:gd name="connsiteY0" fmla="*/ 0 h 10287006"/>
              <a:gd name="connsiteX1" fmla="*/ 4864725 w 6491472"/>
              <a:gd name="connsiteY1" fmla="*/ 0 h 10287006"/>
              <a:gd name="connsiteX2" fmla="*/ 6491472 w 6491472"/>
              <a:gd name="connsiteY2" fmla="*/ 1626747 h 10287006"/>
              <a:gd name="connsiteX3" fmla="*/ 6491472 w 6491472"/>
              <a:gd name="connsiteY3" fmla="*/ 10287006 h 10287006"/>
              <a:gd name="connsiteX4" fmla="*/ 0 w 6491472"/>
              <a:gd name="connsiteY4" fmla="*/ 10287006 h 10287006"/>
              <a:gd name="connsiteX5" fmla="*/ 382772 w 6491472"/>
              <a:gd name="connsiteY5" fmla="*/ 0 h 10287006"/>
              <a:gd name="connsiteX0" fmla="*/ 0 w 6491472"/>
              <a:gd name="connsiteY0" fmla="*/ 21265 h 10287006"/>
              <a:gd name="connsiteX1" fmla="*/ 4864725 w 6491472"/>
              <a:gd name="connsiteY1" fmla="*/ 0 h 10287006"/>
              <a:gd name="connsiteX2" fmla="*/ 6491472 w 6491472"/>
              <a:gd name="connsiteY2" fmla="*/ 1626747 h 10287006"/>
              <a:gd name="connsiteX3" fmla="*/ 6491472 w 6491472"/>
              <a:gd name="connsiteY3" fmla="*/ 10287006 h 10287006"/>
              <a:gd name="connsiteX4" fmla="*/ 0 w 6491472"/>
              <a:gd name="connsiteY4" fmla="*/ 10287006 h 10287006"/>
              <a:gd name="connsiteX5" fmla="*/ 0 w 6491472"/>
              <a:gd name="connsiteY5" fmla="*/ 21265 h 1028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91472" h="10287006">
                <a:moveTo>
                  <a:pt x="0" y="21265"/>
                </a:moveTo>
                <a:lnTo>
                  <a:pt x="4864725" y="0"/>
                </a:lnTo>
                <a:cubicBezTo>
                  <a:pt x="5763153" y="0"/>
                  <a:pt x="6491472" y="728319"/>
                  <a:pt x="6491472" y="1626747"/>
                </a:cubicBezTo>
                <a:lnTo>
                  <a:pt x="6491472" y="10287006"/>
                </a:lnTo>
                <a:lnTo>
                  <a:pt x="0" y="10287006"/>
                </a:lnTo>
                <a:lnTo>
                  <a:pt x="0" y="21265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800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</p:spTree>
    <p:extLst>
      <p:ext uri="{BB962C8B-B14F-4D97-AF65-F5344CB8AC3E}">
        <p14:creationId xmlns:p14="http://schemas.microsoft.com/office/powerpoint/2010/main" val="309564417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C740B8E2-AA20-2D4A-9AB7-A3C5BFBBF9F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38389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3515" userDrawn="1">
          <p15:clr>
            <a:srgbClr val="FBAE40"/>
          </p15:clr>
        </p15:guide>
        <p15:guide id="2" pos="623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C740B8E2-AA20-2D4A-9AB7-A3C5BFBBF9F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7B9F50A-DAE2-5E7B-966D-D8513C9047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700" y="-25400"/>
            <a:ext cx="19856998" cy="112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15246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99" userDrawn="1">
          <p15:clr>
            <a:srgbClr val="FBAE40"/>
          </p15:clr>
        </p15:guide>
        <p15:guide id="2" pos="498" userDrawn="1">
          <p15:clr>
            <a:srgbClr val="FBAE40"/>
          </p15:clr>
        </p15:guide>
        <p15:guide id="3" orient="horz" pos="6531" userDrawn="1">
          <p15:clr>
            <a:srgbClr val="FBAE40"/>
          </p15:clr>
        </p15:guide>
        <p15:guide id="4" pos="1197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23EA6E-2B43-084D-A39B-6FBBD0525D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1" y="11509"/>
            <a:ext cx="13601081" cy="11137106"/>
          </a:xfrm>
          <a:prstGeom prst="rect">
            <a:avLst/>
          </a:prstGeom>
        </p:spPr>
      </p:pic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C740B8E2-AA20-2D4A-9AB7-A3C5BFBBF9F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Прямоугольник с одним усеченным и одним скругленным углом 13">
            <a:extLst>
              <a:ext uri="{FF2B5EF4-FFF2-40B4-BE49-F238E27FC236}">
                <a16:creationId xmlns:a16="http://schemas.microsoft.com/office/drawing/2014/main" id="{CC64711E-108F-6C69-B85E-DEBE2D8361B9}"/>
              </a:ext>
            </a:extLst>
          </p:cNvPr>
          <p:cNvSpPr/>
          <p:nvPr userDrawn="1"/>
        </p:nvSpPr>
        <p:spPr>
          <a:xfrm rot="10800000" flipH="1">
            <a:off x="10520490" y="10518"/>
            <a:ext cx="9287822" cy="10374553"/>
          </a:xfrm>
          <a:custGeom>
            <a:avLst/>
            <a:gdLst>
              <a:gd name="connsiteX0" fmla="*/ 1575849 w 10470064"/>
              <a:gd name="connsiteY0" fmla="*/ 0 h 10477083"/>
              <a:gd name="connsiteX1" fmla="*/ 10470064 w 10470064"/>
              <a:gd name="connsiteY1" fmla="*/ 0 h 10477083"/>
              <a:gd name="connsiteX2" fmla="*/ 10470064 w 10470064"/>
              <a:gd name="connsiteY2" fmla="*/ 0 h 10477083"/>
              <a:gd name="connsiteX3" fmla="*/ 10470064 w 10470064"/>
              <a:gd name="connsiteY3" fmla="*/ 10477083 h 10477083"/>
              <a:gd name="connsiteX4" fmla="*/ 0 w 10470064"/>
              <a:gd name="connsiteY4" fmla="*/ 10477083 h 10477083"/>
              <a:gd name="connsiteX5" fmla="*/ 0 w 10470064"/>
              <a:gd name="connsiteY5" fmla="*/ 1575849 h 10477083"/>
              <a:gd name="connsiteX6" fmla="*/ 1575849 w 104700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273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400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08464 w 12984664"/>
              <a:gd name="connsiteY3" fmla="*/ 10426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146464 w 12984664"/>
              <a:gd name="connsiteY3" fmla="*/ 10172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33864 w 12984664"/>
              <a:gd name="connsiteY3" fmla="*/ 104770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2933864 w 12984664"/>
              <a:gd name="connsiteY3" fmla="*/ 10477083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943155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0890573 w 12984664"/>
              <a:gd name="connsiteY3" fmla="*/ 10415506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294971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314875"/>
              <a:gd name="connsiteY0" fmla="*/ 25400 h 10523536"/>
              <a:gd name="connsiteX1" fmla="*/ 10470064 w 12314875"/>
              <a:gd name="connsiteY1" fmla="*/ 25400 h 10523536"/>
              <a:gd name="connsiteX2" fmla="*/ 12314875 w 12314875"/>
              <a:gd name="connsiteY2" fmla="*/ 0 h 10523536"/>
              <a:gd name="connsiteX3" fmla="*/ 12294971 w 12314875"/>
              <a:gd name="connsiteY3" fmla="*/ 10523536 h 10523536"/>
              <a:gd name="connsiteX4" fmla="*/ 9291 w 12314875"/>
              <a:gd name="connsiteY4" fmla="*/ 10521064 h 10523536"/>
              <a:gd name="connsiteX5" fmla="*/ 0 w 12314875"/>
              <a:gd name="connsiteY5" fmla="*/ 1601249 h 10523536"/>
              <a:gd name="connsiteX6" fmla="*/ 1575849 w 12314875"/>
              <a:gd name="connsiteY6" fmla="*/ 25400 h 10523536"/>
              <a:gd name="connsiteX0" fmla="*/ 1575849 w 12297052"/>
              <a:gd name="connsiteY0" fmla="*/ 43981 h 10542117"/>
              <a:gd name="connsiteX1" fmla="*/ 10470064 w 12297052"/>
              <a:gd name="connsiteY1" fmla="*/ 43981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5"/>
              <a:gd name="connsiteX1" fmla="*/ 10460773 w 12296294"/>
              <a:gd name="connsiteY1" fmla="*/ 6819 h 10539645"/>
              <a:gd name="connsiteX2" fmla="*/ 12296294 w 12296294"/>
              <a:gd name="connsiteY2" fmla="*/ 0 h 10539645"/>
              <a:gd name="connsiteX3" fmla="*/ 12174193 w 12296294"/>
              <a:gd name="connsiteY3" fmla="*/ 10430629 h 10539645"/>
              <a:gd name="connsiteX4" fmla="*/ 9291 w 12296294"/>
              <a:gd name="connsiteY4" fmla="*/ 10539645 h 10539645"/>
              <a:gd name="connsiteX5" fmla="*/ 0 w 12296294"/>
              <a:gd name="connsiteY5" fmla="*/ 1619830 h 10539645"/>
              <a:gd name="connsiteX6" fmla="*/ 1575849 w 12296294"/>
              <a:gd name="connsiteY6" fmla="*/ 43981 h 10539645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7"/>
              <a:gd name="connsiteX1" fmla="*/ 10460773 w 12296294"/>
              <a:gd name="connsiteY1" fmla="*/ 6819 h 10539647"/>
              <a:gd name="connsiteX2" fmla="*/ 12296294 w 12296294"/>
              <a:gd name="connsiteY2" fmla="*/ 0 h 10539647"/>
              <a:gd name="connsiteX3" fmla="*/ 6479035 w 12296294"/>
              <a:gd name="connsiteY3" fmla="*/ 10319142 h 10539647"/>
              <a:gd name="connsiteX4" fmla="*/ 9291 w 12296294"/>
              <a:gd name="connsiteY4" fmla="*/ 10539645 h 10539647"/>
              <a:gd name="connsiteX5" fmla="*/ 0 w 12296294"/>
              <a:gd name="connsiteY5" fmla="*/ 1619830 h 10539647"/>
              <a:gd name="connsiteX6" fmla="*/ 1575849 w 12296294"/>
              <a:gd name="connsiteY6" fmla="*/ 43981 h 10539647"/>
              <a:gd name="connsiteX0" fmla="*/ 1575849 w 12296294"/>
              <a:gd name="connsiteY0" fmla="*/ 43981 h 10542117"/>
              <a:gd name="connsiteX1" fmla="*/ 10460773 w 12296294"/>
              <a:gd name="connsiteY1" fmla="*/ 6819 h 10542117"/>
              <a:gd name="connsiteX2" fmla="*/ 12296294 w 12296294"/>
              <a:gd name="connsiteY2" fmla="*/ 0 h 10542117"/>
              <a:gd name="connsiteX3" fmla="*/ 9414875 w 12296294"/>
              <a:gd name="connsiteY3" fmla="*/ 10542117 h 10542117"/>
              <a:gd name="connsiteX4" fmla="*/ 9291 w 12296294"/>
              <a:gd name="connsiteY4" fmla="*/ 10539645 h 10542117"/>
              <a:gd name="connsiteX5" fmla="*/ 0 w 12296294"/>
              <a:gd name="connsiteY5" fmla="*/ 1619830 h 10542117"/>
              <a:gd name="connsiteX6" fmla="*/ 1575849 w 12296294"/>
              <a:gd name="connsiteY6" fmla="*/ 43981 h 10542117"/>
              <a:gd name="connsiteX0" fmla="*/ 1575849 w 10460773"/>
              <a:gd name="connsiteY0" fmla="*/ 192631 h 10690767"/>
              <a:gd name="connsiteX1" fmla="*/ 10460773 w 10460773"/>
              <a:gd name="connsiteY1" fmla="*/ 155469 h 10690767"/>
              <a:gd name="connsiteX2" fmla="*/ 9434779 w 10460773"/>
              <a:gd name="connsiteY2" fmla="*/ 0 h 10690767"/>
              <a:gd name="connsiteX3" fmla="*/ 9414875 w 10460773"/>
              <a:gd name="connsiteY3" fmla="*/ 10690767 h 10690767"/>
              <a:gd name="connsiteX4" fmla="*/ 9291 w 10460773"/>
              <a:gd name="connsiteY4" fmla="*/ 10688295 h 10690767"/>
              <a:gd name="connsiteX5" fmla="*/ 0 w 10460773"/>
              <a:gd name="connsiteY5" fmla="*/ 1768480 h 10690767"/>
              <a:gd name="connsiteX6" fmla="*/ 1575849 w 10460773"/>
              <a:gd name="connsiteY6" fmla="*/ 192631 h 10690767"/>
              <a:gd name="connsiteX0" fmla="*/ 1575849 w 10460773"/>
              <a:gd name="connsiteY0" fmla="*/ 42782 h 10540918"/>
              <a:gd name="connsiteX1" fmla="*/ 10460773 w 10460773"/>
              <a:gd name="connsiteY1" fmla="*/ 5620 h 10540918"/>
              <a:gd name="connsiteX2" fmla="*/ 9434779 w 10460773"/>
              <a:gd name="connsiteY2" fmla="*/ 0 h 10540918"/>
              <a:gd name="connsiteX3" fmla="*/ 9414875 w 10460773"/>
              <a:gd name="connsiteY3" fmla="*/ 10540918 h 10540918"/>
              <a:gd name="connsiteX4" fmla="*/ 9291 w 10460773"/>
              <a:gd name="connsiteY4" fmla="*/ 10538446 h 10540918"/>
              <a:gd name="connsiteX5" fmla="*/ 0 w 10460773"/>
              <a:gd name="connsiteY5" fmla="*/ 1618631 h 10540918"/>
              <a:gd name="connsiteX6" fmla="*/ 1575849 w 10460773"/>
              <a:gd name="connsiteY6" fmla="*/ 42782 h 10540918"/>
              <a:gd name="connsiteX0" fmla="*/ 1575849 w 9434779"/>
              <a:gd name="connsiteY0" fmla="*/ 42782 h 10540918"/>
              <a:gd name="connsiteX1" fmla="*/ 8033220 w 9434779"/>
              <a:gd name="connsiteY1" fmla="*/ 15610 h 10540918"/>
              <a:gd name="connsiteX2" fmla="*/ 9434779 w 9434779"/>
              <a:gd name="connsiteY2" fmla="*/ 0 h 10540918"/>
              <a:gd name="connsiteX3" fmla="*/ 9414875 w 9434779"/>
              <a:gd name="connsiteY3" fmla="*/ 10540918 h 10540918"/>
              <a:gd name="connsiteX4" fmla="*/ 9291 w 9434779"/>
              <a:gd name="connsiteY4" fmla="*/ 10538446 h 10540918"/>
              <a:gd name="connsiteX5" fmla="*/ 0 w 9434779"/>
              <a:gd name="connsiteY5" fmla="*/ 1618631 h 10540918"/>
              <a:gd name="connsiteX6" fmla="*/ 1575849 w 9434779"/>
              <a:gd name="connsiteY6" fmla="*/ 42782 h 10540918"/>
              <a:gd name="connsiteX0" fmla="*/ 1575849 w 9434779"/>
              <a:gd name="connsiteY0" fmla="*/ 42782 h 10538446"/>
              <a:gd name="connsiteX1" fmla="*/ 8033220 w 9434779"/>
              <a:gd name="connsiteY1" fmla="*/ 15610 h 10538446"/>
              <a:gd name="connsiteX2" fmla="*/ 9434779 w 9434779"/>
              <a:gd name="connsiteY2" fmla="*/ 0 h 10538446"/>
              <a:gd name="connsiteX3" fmla="*/ 8835459 w 9434779"/>
              <a:gd name="connsiteY3" fmla="*/ 10411049 h 10538446"/>
              <a:gd name="connsiteX4" fmla="*/ 9291 w 9434779"/>
              <a:gd name="connsiteY4" fmla="*/ 10538446 h 10538446"/>
              <a:gd name="connsiteX5" fmla="*/ 0 w 9434779"/>
              <a:gd name="connsiteY5" fmla="*/ 1618631 h 10538446"/>
              <a:gd name="connsiteX6" fmla="*/ 1575849 w 9434779"/>
              <a:gd name="connsiteY6" fmla="*/ 42782 h 10538446"/>
              <a:gd name="connsiteX0" fmla="*/ 1575849 w 9436761"/>
              <a:gd name="connsiteY0" fmla="*/ 42782 h 10540918"/>
              <a:gd name="connsiteX1" fmla="*/ 8033220 w 9436761"/>
              <a:gd name="connsiteY1" fmla="*/ 15610 h 10540918"/>
              <a:gd name="connsiteX2" fmla="*/ 9434779 w 9436761"/>
              <a:gd name="connsiteY2" fmla="*/ 0 h 10540918"/>
              <a:gd name="connsiteX3" fmla="*/ 9434855 w 9436761"/>
              <a:gd name="connsiteY3" fmla="*/ 10540918 h 10540918"/>
              <a:gd name="connsiteX4" fmla="*/ 9291 w 9436761"/>
              <a:gd name="connsiteY4" fmla="*/ 10538446 h 10540918"/>
              <a:gd name="connsiteX5" fmla="*/ 0 w 9436761"/>
              <a:gd name="connsiteY5" fmla="*/ 1618631 h 10540918"/>
              <a:gd name="connsiteX6" fmla="*/ 1575849 w 9436761"/>
              <a:gd name="connsiteY6" fmla="*/ 42782 h 1054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6761" h="10540918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624" tIns="45624" rIns="45624" bIns="45624" numCol="1" spcCol="38100" rtlCol="0" anchor="ctr">
            <a:noAutofit/>
          </a:bodyPr>
          <a:lstStyle/>
          <a:p>
            <a:pPr defTabSz="456231"/>
            <a:endParaRPr lang="ru-RU" sz="1796" dirty="0"/>
          </a:p>
        </p:txBody>
      </p:sp>
    </p:spTree>
    <p:extLst>
      <p:ext uri="{BB962C8B-B14F-4D97-AF65-F5344CB8AC3E}">
        <p14:creationId xmlns:p14="http://schemas.microsoft.com/office/powerpoint/2010/main" val="405689941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A244505-F7EC-F646-85E0-A42DEF51D0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1509"/>
            <a:ext cx="15311134" cy="11137106"/>
          </a:xfrm>
          <a:prstGeom prst="rect">
            <a:avLst/>
          </a:prstGeom>
        </p:spPr>
      </p:pic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C740B8E2-AA20-2D4A-9AB7-A3C5BFBBF9F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Прямоугольник с одним усеченным и одним скругленным углом 13">
            <a:extLst>
              <a:ext uri="{FF2B5EF4-FFF2-40B4-BE49-F238E27FC236}">
                <a16:creationId xmlns:a16="http://schemas.microsoft.com/office/drawing/2014/main" id="{77CD4A8F-DEA6-AEF2-9388-7CF41EDEFFD1}"/>
              </a:ext>
            </a:extLst>
          </p:cNvPr>
          <p:cNvSpPr/>
          <p:nvPr userDrawn="1"/>
        </p:nvSpPr>
        <p:spPr>
          <a:xfrm rot="10800000" flipH="1">
            <a:off x="10520490" y="10518"/>
            <a:ext cx="9287822" cy="10374553"/>
          </a:xfrm>
          <a:custGeom>
            <a:avLst/>
            <a:gdLst>
              <a:gd name="connsiteX0" fmla="*/ 1575849 w 10470064"/>
              <a:gd name="connsiteY0" fmla="*/ 0 h 10477083"/>
              <a:gd name="connsiteX1" fmla="*/ 10470064 w 10470064"/>
              <a:gd name="connsiteY1" fmla="*/ 0 h 10477083"/>
              <a:gd name="connsiteX2" fmla="*/ 10470064 w 10470064"/>
              <a:gd name="connsiteY2" fmla="*/ 0 h 10477083"/>
              <a:gd name="connsiteX3" fmla="*/ 10470064 w 10470064"/>
              <a:gd name="connsiteY3" fmla="*/ 10477083 h 10477083"/>
              <a:gd name="connsiteX4" fmla="*/ 0 w 10470064"/>
              <a:gd name="connsiteY4" fmla="*/ 10477083 h 10477083"/>
              <a:gd name="connsiteX5" fmla="*/ 0 w 10470064"/>
              <a:gd name="connsiteY5" fmla="*/ 1575849 h 10477083"/>
              <a:gd name="connsiteX6" fmla="*/ 1575849 w 104700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273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400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08464 w 12984664"/>
              <a:gd name="connsiteY3" fmla="*/ 10426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146464 w 12984664"/>
              <a:gd name="connsiteY3" fmla="*/ 10172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33864 w 12984664"/>
              <a:gd name="connsiteY3" fmla="*/ 104770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2933864 w 12984664"/>
              <a:gd name="connsiteY3" fmla="*/ 10477083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943155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0890573 w 12984664"/>
              <a:gd name="connsiteY3" fmla="*/ 10415506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294971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314875"/>
              <a:gd name="connsiteY0" fmla="*/ 25400 h 10523536"/>
              <a:gd name="connsiteX1" fmla="*/ 10470064 w 12314875"/>
              <a:gd name="connsiteY1" fmla="*/ 25400 h 10523536"/>
              <a:gd name="connsiteX2" fmla="*/ 12314875 w 12314875"/>
              <a:gd name="connsiteY2" fmla="*/ 0 h 10523536"/>
              <a:gd name="connsiteX3" fmla="*/ 12294971 w 12314875"/>
              <a:gd name="connsiteY3" fmla="*/ 10523536 h 10523536"/>
              <a:gd name="connsiteX4" fmla="*/ 9291 w 12314875"/>
              <a:gd name="connsiteY4" fmla="*/ 10521064 h 10523536"/>
              <a:gd name="connsiteX5" fmla="*/ 0 w 12314875"/>
              <a:gd name="connsiteY5" fmla="*/ 1601249 h 10523536"/>
              <a:gd name="connsiteX6" fmla="*/ 1575849 w 12314875"/>
              <a:gd name="connsiteY6" fmla="*/ 25400 h 10523536"/>
              <a:gd name="connsiteX0" fmla="*/ 1575849 w 12297052"/>
              <a:gd name="connsiteY0" fmla="*/ 43981 h 10542117"/>
              <a:gd name="connsiteX1" fmla="*/ 10470064 w 12297052"/>
              <a:gd name="connsiteY1" fmla="*/ 43981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5"/>
              <a:gd name="connsiteX1" fmla="*/ 10460773 w 12296294"/>
              <a:gd name="connsiteY1" fmla="*/ 6819 h 10539645"/>
              <a:gd name="connsiteX2" fmla="*/ 12296294 w 12296294"/>
              <a:gd name="connsiteY2" fmla="*/ 0 h 10539645"/>
              <a:gd name="connsiteX3" fmla="*/ 12174193 w 12296294"/>
              <a:gd name="connsiteY3" fmla="*/ 10430629 h 10539645"/>
              <a:gd name="connsiteX4" fmla="*/ 9291 w 12296294"/>
              <a:gd name="connsiteY4" fmla="*/ 10539645 h 10539645"/>
              <a:gd name="connsiteX5" fmla="*/ 0 w 12296294"/>
              <a:gd name="connsiteY5" fmla="*/ 1619830 h 10539645"/>
              <a:gd name="connsiteX6" fmla="*/ 1575849 w 12296294"/>
              <a:gd name="connsiteY6" fmla="*/ 43981 h 10539645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7"/>
              <a:gd name="connsiteX1" fmla="*/ 10460773 w 12296294"/>
              <a:gd name="connsiteY1" fmla="*/ 6819 h 10539647"/>
              <a:gd name="connsiteX2" fmla="*/ 12296294 w 12296294"/>
              <a:gd name="connsiteY2" fmla="*/ 0 h 10539647"/>
              <a:gd name="connsiteX3" fmla="*/ 6479035 w 12296294"/>
              <a:gd name="connsiteY3" fmla="*/ 10319142 h 10539647"/>
              <a:gd name="connsiteX4" fmla="*/ 9291 w 12296294"/>
              <a:gd name="connsiteY4" fmla="*/ 10539645 h 10539647"/>
              <a:gd name="connsiteX5" fmla="*/ 0 w 12296294"/>
              <a:gd name="connsiteY5" fmla="*/ 1619830 h 10539647"/>
              <a:gd name="connsiteX6" fmla="*/ 1575849 w 12296294"/>
              <a:gd name="connsiteY6" fmla="*/ 43981 h 10539647"/>
              <a:gd name="connsiteX0" fmla="*/ 1575849 w 12296294"/>
              <a:gd name="connsiteY0" fmla="*/ 43981 h 10542117"/>
              <a:gd name="connsiteX1" fmla="*/ 10460773 w 12296294"/>
              <a:gd name="connsiteY1" fmla="*/ 6819 h 10542117"/>
              <a:gd name="connsiteX2" fmla="*/ 12296294 w 12296294"/>
              <a:gd name="connsiteY2" fmla="*/ 0 h 10542117"/>
              <a:gd name="connsiteX3" fmla="*/ 9414875 w 12296294"/>
              <a:gd name="connsiteY3" fmla="*/ 10542117 h 10542117"/>
              <a:gd name="connsiteX4" fmla="*/ 9291 w 12296294"/>
              <a:gd name="connsiteY4" fmla="*/ 10539645 h 10542117"/>
              <a:gd name="connsiteX5" fmla="*/ 0 w 12296294"/>
              <a:gd name="connsiteY5" fmla="*/ 1619830 h 10542117"/>
              <a:gd name="connsiteX6" fmla="*/ 1575849 w 12296294"/>
              <a:gd name="connsiteY6" fmla="*/ 43981 h 10542117"/>
              <a:gd name="connsiteX0" fmla="*/ 1575849 w 10460773"/>
              <a:gd name="connsiteY0" fmla="*/ 192631 h 10690767"/>
              <a:gd name="connsiteX1" fmla="*/ 10460773 w 10460773"/>
              <a:gd name="connsiteY1" fmla="*/ 155469 h 10690767"/>
              <a:gd name="connsiteX2" fmla="*/ 9434779 w 10460773"/>
              <a:gd name="connsiteY2" fmla="*/ 0 h 10690767"/>
              <a:gd name="connsiteX3" fmla="*/ 9414875 w 10460773"/>
              <a:gd name="connsiteY3" fmla="*/ 10690767 h 10690767"/>
              <a:gd name="connsiteX4" fmla="*/ 9291 w 10460773"/>
              <a:gd name="connsiteY4" fmla="*/ 10688295 h 10690767"/>
              <a:gd name="connsiteX5" fmla="*/ 0 w 10460773"/>
              <a:gd name="connsiteY5" fmla="*/ 1768480 h 10690767"/>
              <a:gd name="connsiteX6" fmla="*/ 1575849 w 10460773"/>
              <a:gd name="connsiteY6" fmla="*/ 192631 h 10690767"/>
              <a:gd name="connsiteX0" fmla="*/ 1575849 w 10460773"/>
              <a:gd name="connsiteY0" fmla="*/ 42782 h 10540918"/>
              <a:gd name="connsiteX1" fmla="*/ 10460773 w 10460773"/>
              <a:gd name="connsiteY1" fmla="*/ 5620 h 10540918"/>
              <a:gd name="connsiteX2" fmla="*/ 9434779 w 10460773"/>
              <a:gd name="connsiteY2" fmla="*/ 0 h 10540918"/>
              <a:gd name="connsiteX3" fmla="*/ 9414875 w 10460773"/>
              <a:gd name="connsiteY3" fmla="*/ 10540918 h 10540918"/>
              <a:gd name="connsiteX4" fmla="*/ 9291 w 10460773"/>
              <a:gd name="connsiteY4" fmla="*/ 10538446 h 10540918"/>
              <a:gd name="connsiteX5" fmla="*/ 0 w 10460773"/>
              <a:gd name="connsiteY5" fmla="*/ 1618631 h 10540918"/>
              <a:gd name="connsiteX6" fmla="*/ 1575849 w 10460773"/>
              <a:gd name="connsiteY6" fmla="*/ 42782 h 10540918"/>
              <a:gd name="connsiteX0" fmla="*/ 1575849 w 9434779"/>
              <a:gd name="connsiteY0" fmla="*/ 42782 h 10540918"/>
              <a:gd name="connsiteX1" fmla="*/ 8033220 w 9434779"/>
              <a:gd name="connsiteY1" fmla="*/ 15610 h 10540918"/>
              <a:gd name="connsiteX2" fmla="*/ 9434779 w 9434779"/>
              <a:gd name="connsiteY2" fmla="*/ 0 h 10540918"/>
              <a:gd name="connsiteX3" fmla="*/ 9414875 w 9434779"/>
              <a:gd name="connsiteY3" fmla="*/ 10540918 h 10540918"/>
              <a:gd name="connsiteX4" fmla="*/ 9291 w 9434779"/>
              <a:gd name="connsiteY4" fmla="*/ 10538446 h 10540918"/>
              <a:gd name="connsiteX5" fmla="*/ 0 w 9434779"/>
              <a:gd name="connsiteY5" fmla="*/ 1618631 h 10540918"/>
              <a:gd name="connsiteX6" fmla="*/ 1575849 w 9434779"/>
              <a:gd name="connsiteY6" fmla="*/ 42782 h 10540918"/>
              <a:gd name="connsiteX0" fmla="*/ 1575849 w 9434779"/>
              <a:gd name="connsiteY0" fmla="*/ 42782 h 10538446"/>
              <a:gd name="connsiteX1" fmla="*/ 8033220 w 9434779"/>
              <a:gd name="connsiteY1" fmla="*/ 15610 h 10538446"/>
              <a:gd name="connsiteX2" fmla="*/ 9434779 w 9434779"/>
              <a:gd name="connsiteY2" fmla="*/ 0 h 10538446"/>
              <a:gd name="connsiteX3" fmla="*/ 8835459 w 9434779"/>
              <a:gd name="connsiteY3" fmla="*/ 10411049 h 10538446"/>
              <a:gd name="connsiteX4" fmla="*/ 9291 w 9434779"/>
              <a:gd name="connsiteY4" fmla="*/ 10538446 h 10538446"/>
              <a:gd name="connsiteX5" fmla="*/ 0 w 9434779"/>
              <a:gd name="connsiteY5" fmla="*/ 1618631 h 10538446"/>
              <a:gd name="connsiteX6" fmla="*/ 1575849 w 9434779"/>
              <a:gd name="connsiteY6" fmla="*/ 42782 h 10538446"/>
              <a:gd name="connsiteX0" fmla="*/ 1575849 w 9436761"/>
              <a:gd name="connsiteY0" fmla="*/ 42782 h 10540918"/>
              <a:gd name="connsiteX1" fmla="*/ 8033220 w 9436761"/>
              <a:gd name="connsiteY1" fmla="*/ 15610 h 10540918"/>
              <a:gd name="connsiteX2" fmla="*/ 9434779 w 9436761"/>
              <a:gd name="connsiteY2" fmla="*/ 0 h 10540918"/>
              <a:gd name="connsiteX3" fmla="*/ 9434855 w 9436761"/>
              <a:gd name="connsiteY3" fmla="*/ 10540918 h 10540918"/>
              <a:gd name="connsiteX4" fmla="*/ 9291 w 9436761"/>
              <a:gd name="connsiteY4" fmla="*/ 10538446 h 10540918"/>
              <a:gd name="connsiteX5" fmla="*/ 0 w 9436761"/>
              <a:gd name="connsiteY5" fmla="*/ 1618631 h 10540918"/>
              <a:gd name="connsiteX6" fmla="*/ 1575849 w 9436761"/>
              <a:gd name="connsiteY6" fmla="*/ 42782 h 1054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6761" h="10540918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rgbClr val="F6F5FA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624" tIns="45624" rIns="45624" bIns="45624" numCol="1" spcCol="38100" rtlCol="0" anchor="ctr">
            <a:noAutofit/>
          </a:bodyPr>
          <a:lstStyle/>
          <a:p>
            <a:pPr defTabSz="456231"/>
            <a:endParaRPr lang="ru-RU" sz="1796" dirty="0"/>
          </a:p>
        </p:txBody>
      </p:sp>
    </p:spTree>
    <p:extLst>
      <p:ext uri="{BB962C8B-B14F-4D97-AF65-F5344CB8AC3E}">
        <p14:creationId xmlns:p14="http://schemas.microsoft.com/office/powerpoint/2010/main" val="43865466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">
            <a:extLst>
              <a:ext uri="{FF2B5EF4-FFF2-40B4-BE49-F238E27FC236}">
                <a16:creationId xmlns:a16="http://schemas.microsoft.com/office/drawing/2014/main" id="{AFEA020A-297F-4949-8B2C-7A5BFA96861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1"/>
            <a:ext cx="778844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5" r:id="rId2"/>
    <p:sldLayoutId id="2147483717" r:id="rId3"/>
    <p:sldLayoutId id="2147483769" r:id="rId4"/>
    <p:sldLayoutId id="2147483766" r:id="rId5"/>
    <p:sldLayoutId id="2147483752" r:id="rId6"/>
    <p:sldLayoutId id="2147483768" r:id="rId7"/>
    <p:sldLayoutId id="2147483758" r:id="rId8"/>
    <p:sldLayoutId id="2147483764" r:id="rId9"/>
    <p:sldLayoutId id="2147483753" r:id="rId10"/>
    <p:sldLayoutId id="2147483751" r:id="rId11"/>
    <p:sldLayoutId id="2147483742" r:id="rId12"/>
    <p:sldLayoutId id="2147483658" r:id="rId13"/>
    <p:sldLayoutId id="2147483659" r:id="rId14"/>
    <p:sldLayoutId id="2147483709" r:id="rId15"/>
    <p:sldLayoutId id="2147483741" r:id="rId16"/>
    <p:sldLayoutId id="2147483675" r:id="rId17"/>
    <p:sldLayoutId id="2147483745" r:id="rId18"/>
    <p:sldLayoutId id="2147483744" r:id="rId19"/>
    <p:sldLayoutId id="2147483767" r:id="rId20"/>
    <p:sldLayoutId id="2147483754" r:id="rId21"/>
    <p:sldLayoutId id="2147483757" r:id="rId22"/>
    <p:sldLayoutId id="2147483750" r:id="rId23"/>
    <p:sldLayoutId id="2147483712" r:id="rId24"/>
    <p:sldLayoutId id="2147483761" r:id="rId25"/>
    <p:sldLayoutId id="2147483762" r:id="rId26"/>
    <p:sldLayoutId id="2147483763" r:id="rId27"/>
    <p:sldLayoutId id="2147483760" r:id="rId28"/>
    <p:sldLayoutId id="2147483756" r:id="rId29"/>
    <p:sldLayoutId id="2147483706" r:id="rId30"/>
    <p:sldLayoutId id="2147483711" r:id="rId31"/>
    <p:sldLayoutId id="2147483716" r:id="rId32"/>
    <p:sldLayoutId id="2147483714" r:id="rId33"/>
    <p:sldLayoutId id="2147483743" r:id="rId34"/>
    <p:sldLayoutId id="2147483755" r:id="rId35"/>
    <p:sldLayoutId id="2147483749" r:id="rId36"/>
  </p:sldLayoutIdLst>
  <p:transition spd="med"/>
  <p:hf hdr="0" ftr="0" dt="0"/>
  <p:txStyles>
    <p:titleStyle>
      <a:lvl1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1pPr>
      <a:lvl2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2pPr>
      <a:lvl3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3pPr>
      <a:lvl4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4pPr>
      <a:lvl5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5pPr>
      <a:lvl6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6pPr>
      <a:lvl7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7pPr>
      <a:lvl8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8pPr>
      <a:lvl9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9pPr>
    </p:titleStyle>
    <p:bodyStyle>
      <a:lvl1pPr marL="0" marR="0" indent="0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None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1pPr>
      <a:lvl2pPr marL="708566" marR="0" indent="-438064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2pPr>
      <a:lvl3pPr marL="1417132" marR="0" indent="-517712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3pPr>
      <a:lvl4pPr marL="2125697" marR="0" indent="-589121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4pPr>
      <a:lvl5pPr marL="3560341" marR="0" indent="-589121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5pPr>
      <a:lvl6pPr marL="4303145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6pPr>
      <a:lvl7pPr marL="5045952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7pPr>
      <a:lvl8pPr marL="5788754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8pPr>
      <a:lvl9pPr marL="6531561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9pPr>
    </p:bodyStyle>
    <p:otherStyle>
      <a:lvl1pPr marL="0" marR="0" indent="0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1pPr>
      <a:lvl2pPr marL="0" marR="0" indent="449939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2pPr>
      <a:lvl3pPr marL="0" marR="0" indent="899880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3pPr>
      <a:lvl4pPr marL="0" marR="0" indent="1349818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4pPr>
      <a:lvl5pPr marL="0" marR="0" indent="1799759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5pPr>
      <a:lvl6pPr marL="0" marR="0" indent="2249696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6pPr>
      <a:lvl7pPr marL="0" marR="0" indent="2699635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7pPr>
      <a:lvl8pPr marL="0" marR="0" indent="3149576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8pPr>
      <a:lvl9pPr marL="0" marR="0" indent="3599515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>
            <a:extLst>
              <a:ext uri="{FF2B5EF4-FFF2-40B4-BE49-F238E27FC236}">
                <a16:creationId xmlns:a16="http://schemas.microsoft.com/office/drawing/2014/main" id="{25822821-7069-914C-8B15-EFD33483332D}"/>
              </a:ext>
            </a:extLst>
          </p:cNvPr>
          <p:cNvSpPr txBox="1">
            <a:spLocks/>
          </p:cNvSpPr>
          <p:nvPr/>
        </p:nvSpPr>
        <p:spPr>
          <a:xfrm>
            <a:off x="851005" y="4302829"/>
            <a:ext cx="8618962" cy="189109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54791" marR="0" indent="0" algn="l" defTabSz="457200" rtl="0" latinLnBrk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509583" marR="0" indent="0" algn="l" defTabSz="457200" rtl="0" latinLnBrk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863001" marR="0" indent="-598627" algn="l" defTabSz="457200" rtl="0" latinLnBrk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Pct val="100000"/>
              <a:buFontTx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457200" rtl="0" latinLnBrk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Pct val="100000"/>
              <a:buFontTx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ru-RU" sz="6000" b="1" dirty="0">
                <a:latin typeface="Tinkoff Sans" panose="02000506050000020004" pitchFamily="2" charset="0"/>
              </a:rPr>
              <a:t>Стандартная библиотека </a:t>
            </a:r>
            <a:r>
              <a:rPr lang="ru-RU" sz="6000" b="1" dirty="0" err="1">
                <a:latin typeface="Tinkoff Sans" panose="02000506050000020004" pitchFamily="2" charset="0"/>
              </a:rPr>
              <a:t>J</a:t>
            </a:r>
            <a:r>
              <a:rPr lang="en-GB" sz="6000" b="1" dirty="0">
                <a:latin typeface="Tinkoff Sans" panose="02000506050000020004" pitchFamily="2" charset="0"/>
              </a:rPr>
              <a:t>ava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7299FAFE-B5BE-E948-9FE0-6C31891F89F9}"/>
              </a:ext>
            </a:extLst>
          </p:cNvPr>
          <p:cNvSpPr txBox="1">
            <a:spLocks/>
          </p:cNvSpPr>
          <p:nvPr/>
        </p:nvSpPr>
        <p:spPr>
          <a:xfrm>
            <a:off x="851005" y="6678035"/>
            <a:ext cx="8512200" cy="674976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12715" algn="l" defTabSz="457200" rtl="0" latinLnBrk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solidFill>
                  <a:srgbClr val="282828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1199924" marR="0" indent="-445133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2035650" marR="0" indent="-52606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863001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ru-RU" sz="2800" dirty="0"/>
              <a:t>Курс </a:t>
            </a:r>
            <a:r>
              <a:rPr lang="en-US" sz="2800" dirty="0"/>
              <a:t>Java </a:t>
            </a:r>
            <a:r>
              <a:rPr lang="ru-RU" sz="2800" dirty="0"/>
              <a:t>Осень 2023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82CD63B-EF94-F7F5-DA62-BF11B5E50FF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solidFill>
            <a:srgbClr val="F5F5F8"/>
          </a:solidFill>
        </p:spPr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96FABA7-5D56-2CB7-A3EF-6EB89FD572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11"/>
          <a:stretch/>
        </p:blipFill>
        <p:spPr>
          <a:xfrm>
            <a:off x="11227390" y="1153670"/>
            <a:ext cx="7497246" cy="917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69170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17">
            <a:extLst>
              <a:ext uri="{FF2B5EF4-FFF2-40B4-BE49-F238E27FC236}">
                <a16:creationId xmlns:a16="http://schemas.microsoft.com/office/drawing/2014/main" id="{2516A53F-82A9-19F9-4B05-9234DCE122E9}"/>
              </a:ext>
            </a:extLst>
          </p:cNvPr>
          <p:cNvSpPr txBox="1">
            <a:spLocks/>
          </p:cNvSpPr>
          <p:nvPr/>
        </p:nvSpPr>
        <p:spPr>
          <a:xfrm>
            <a:off x="843880" y="674419"/>
            <a:ext cx="5404519" cy="280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7000"/>
              </a:lnSpc>
            </a:pPr>
            <a:r>
              <a:rPr lang="en-GB" sz="6000" b="1" dirty="0">
                <a:latin typeface="Tinkoff Sans" panose="02000506050000020004" pitchFamily="2" charset="0"/>
              </a:rPr>
              <a:t>Selector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6E4C2AD2-310B-D9E8-60B8-15AB89C3D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515038" y="10364788"/>
            <a:ext cx="778844" cy="424964"/>
          </a:xfrm>
        </p:spPr>
        <p:txBody>
          <a:bodyPr/>
          <a:lstStyle/>
          <a:p>
            <a:fld id="{86CB4B4D-7CA3-9044-876B-883B54F8677D}" type="slidenum">
              <a:rPr lang="ru-RU" sz="1600" smtClean="0"/>
              <a:pPr/>
              <a:t>10</a:t>
            </a:fld>
            <a:endParaRPr lang="ru-RU" sz="1600" dirty="0"/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0EE1C02F-23D5-67A7-12E8-175F35FB3C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70" y="2454809"/>
            <a:ext cx="5880938" cy="58809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4804E9E-C25D-5EE7-4FE3-960E10D13D53}"/>
              </a:ext>
            </a:extLst>
          </p:cNvPr>
          <p:cNvSpPr txBox="1"/>
          <p:nvPr/>
        </p:nvSpPr>
        <p:spPr>
          <a:xfrm>
            <a:off x="6957391" y="674419"/>
            <a:ext cx="11557647" cy="729430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/>
            <a:r>
              <a:rPr lang="ru-RU" sz="3600" dirty="0"/>
              <a:t>В </a:t>
            </a:r>
            <a:r>
              <a:rPr lang="en-GB" sz="3600" dirty="0"/>
              <a:t>Java Selector - </a:t>
            </a:r>
            <a:r>
              <a:rPr lang="ru-RU" sz="3600" dirty="0"/>
              <a:t>это объект, предоставляемый классом </a:t>
            </a:r>
            <a:r>
              <a:rPr lang="en-GB" sz="3600" b="1" dirty="0" err="1"/>
              <a:t>java.nio.channels.Selector</a:t>
            </a:r>
            <a:r>
              <a:rPr lang="en-GB" sz="3600" b="1" dirty="0"/>
              <a:t> </a:t>
            </a:r>
            <a:r>
              <a:rPr lang="ru-RU" sz="3600" dirty="0"/>
              <a:t>из пакета </a:t>
            </a:r>
            <a:r>
              <a:rPr lang="en-GB" sz="3600" dirty="0" err="1"/>
              <a:t>java.nio.channels</a:t>
            </a:r>
            <a:r>
              <a:rPr lang="en-GB" sz="3600" dirty="0"/>
              <a:t>, </a:t>
            </a:r>
            <a:r>
              <a:rPr lang="ru-RU" sz="3600" dirty="0"/>
              <a:t>который предоставляет механизм для мультиплексирования операций ввода-вывода (</a:t>
            </a:r>
            <a:r>
              <a:rPr lang="en-GB" sz="3600" dirty="0"/>
              <a:t>I/O). Selector </a:t>
            </a:r>
            <a:r>
              <a:rPr lang="ru-RU" sz="3600" dirty="0"/>
              <a:t>позволяет одному потоку мониторить несколько каналов и определить, на каких из них возможно выполнение операций ввода-вывода без блокировки.</a:t>
            </a:r>
          </a:p>
          <a:p>
            <a:pPr defTabSz="457200"/>
            <a:r>
              <a:rPr lang="en-GB" sz="3600" dirty="0"/>
              <a:t>Selector </a:t>
            </a:r>
            <a:r>
              <a:rPr lang="ru-RU" sz="3600" dirty="0"/>
              <a:t>используется вместе с неблокирующими каналами (</a:t>
            </a:r>
            <a:r>
              <a:rPr lang="en-GB" sz="3600" b="1" dirty="0" err="1"/>
              <a:t>SelectableChannel</a:t>
            </a:r>
            <a:r>
              <a:rPr lang="en-GB" sz="3600" dirty="0"/>
              <a:t>), </a:t>
            </a:r>
            <a:r>
              <a:rPr lang="ru-RU" sz="3600" dirty="0"/>
              <a:t>такими как </a:t>
            </a:r>
            <a:r>
              <a:rPr lang="en-GB" sz="3600" b="1" dirty="0" err="1"/>
              <a:t>SocketChannel</a:t>
            </a:r>
            <a:r>
              <a:rPr lang="en-GB" sz="3600" dirty="0"/>
              <a:t> </a:t>
            </a:r>
            <a:r>
              <a:rPr lang="ru-RU" sz="3600" dirty="0"/>
              <a:t>и </a:t>
            </a:r>
            <a:r>
              <a:rPr lang="en-GB" sz="3600" b="1" dirty="0" err="1"/>
              <a:t>ServerSocketChannel</a:t>
            </a:r>
            <a:r>
              <a:rPr lang="en-GB" sz="3600" dirty="0"/>
              <a:t>. </a:t>
            </a:r>
            <a:r>
              <a:rPr lang="ru-RU" sz="3600" dirty="0"/>
              <a:t>Он позволяет эффективно обрабатывать множество каналов без того, чтобы поток занимался активным ожиданием операций ввода-вывода на каждом из них.</a:t>
            </a:r>
          </a:p>
        </p:txBody>
      </p:sp>
    </p:spTree>
    <p:extLst>
      <p:ext uri="{BB962C8B-B14F-4D97-AF65-F5344CB8AC3E}">
        <p14:creationId xmlns:p14="http://schemas.microsoft.com/office/powerpoint/2010/main" val="428879883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17">
            <a:extLst>
              <a:ext uri="{FF2B5EF4-FFF2-40B4-BE49-F238E27FC236}">
                <a16:creationId xmlns:a16="http://schemas.microsoft.com/office/drawing/2014/main" id="{2516A53F-82A9-19F9-4B05-9234DCE122E9}"/>
              </a:ext>
            </a:extLst>
          </p:cNvPr>
          <p:cNvSpPr txBox="1">
            <a:spLocks/>
          </p:cNvSpPr>
          <p:nvPr/>
        </p:nvSpPr>
        <p:spPr>
          <a:xfrm>
            <a:off x="843880" y="674419"/>
            <a:ext cx="5404519" cy="280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7000"/>
              </a:lnSpc>
            </a:pPr>
            <a:r>
              <a:rPr lang="en-GB" sz="6000" b="1" dirty="0">
                <a:latin typeface="Tinkoff Sans" panose="02000506050000020004" pitchFamily="2" charset="0"/>
              </a:rPr>
              <a:t>Selector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6E4C2AD2-310B-D9E8-60B8-15AB89C3D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515038" y="10364788"/>
            <a:ext cx="778844" cy="424964"/>
          </a:xfrm>
        </p:spPr>
        <p:txBody>
          <a:bodyPr/>
          <a:lstStyle/>
          <a:p>
            <a:fld id="{86CB4B4D-7CA3-9044-876B-883B54F8677D}" type="slidenum">
              <a:rPr lang="ru-RU" sz="1600" smtClean="0"/>
              <a:pPr/>
              <a:t>11</a:t>
            </a:fld>
            <a:endParaRPr lang="ru-RU" sz="1600" dirty="0"/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0EE1C02F-23D5-67A7-12E8-175F35FB3C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70" y="2454809"/>
            <a:ext cx="5880938" cy="58809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4804E9E-C25D-5EE7-4FE3-960E10D13D53}"/>
              </a:ext>
            </a:extLst>
          </p:cNvPr>
          <p:cNvSpPr txBox="1"/>
          <p:nvPr/>
        </p:nvSpPr>
        <p:spPr>
          <a:xfrm>
            <a:off x="6957391" y="457200"/>
            <a:ext cx="11557647" cy="84022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/>
            <a:r>
              <a:rPr lang="ru-RU" sz="3600" dirty="0"/>
              <a:t>Преимущества использования </a:t>
            </a:r>
            <a:r>
              <a:rPr lang="en-GB" sz="3600" dirty="0"/>
              <a:t>Selector </a:t>
            </a:r>
            <a:r>
              <a:rPr lang="ru-RU" sz="3600" dirty="0"/>
              <a:t>включают:</a:t>
            </a:r>
          </a:p>
          <a:p>
            <a:pPr defTabSz="457200"/>
            <a:endParaRPr lang="ru-RU" sz="3600" dirty="0"/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lang="ru-RU" sz="3600" b="1" dirty="0"/>
              <a:t>Эффективность ресурсов: </a:t>
            </a:r>
            <a:r>
              <a:rPr lang="ru-RU" sz="3600" dirty="0"/>
              <a:t>Один поток может мониторить множество каналов, вместо использования отдельного потока для каждого канала. Это позволяет эффективно использовать системные ресурсы</a:t>
            </a:r>
            <a:r>
              <a:rPr lang="en-GB" sz="3600" dirty="0"/>
              <a:t>;</a:t>
            </a:r>
            <a:endParaRPr lang="ru-RU" sz="3600" dirty="0"/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lang="en-GB" sz="3600" dirty="0"/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lang="ru-RU" sz="3600" b="1" dirty="0"/>
              <a:t>Неблокирующая операция </a:t>
            </a:r>
            <a:r>
              <a:rPr lang="en-GB" sz="3600" b="1" dirty="0"/>
              <a:t>I/O: </a:t>
            </a:r>
            <a:r>
              <a:rPr lang="ru-RU" sz="3600" dirty="0"/>
              <a:t>Когда поток вызывает метод </a:t>
            </a:r>
            <a:r>
              <a:rPr lang="en-GB" sz="3600" b="1" dirty="0"/>
              <a:t>select()</a:t>
            </a:r>
            <a:r>
              <a:rPr lang="en-GB" sz="3600" dirty="0"/>
              <a:t> </a:t>
            </a:r>
            <a:r>
              <a:rPr lang="ru-RU" sz="3600" dirty="0"/>
              <a:t>у объекта </a:t>
            </a:r>
            <a:r>
              <a:rPr lang="en-GB" sz="3600" dirty="0"/>
              <a:t>Selector, </a:t>
            </a:r>
            <a:r>
              <a:rPr lang="ru-RU" sz="3600" dirty="0"/>
              <a:t>он блокируется до тех пор, пока по крайней мере один из зарегистрированных каналов не будет готов для операции ввода-вывода. Это позволяет работать с несколькими каналами асинхронно и обрабатывать только те каналы, которые готовы к операции ввода-вывода, минимизируя блокирующее ожидание</a:t>
            </a:r>
            <a:r>
              <a:rPr lang="en-GB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891291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older 2">
            <a:extLst>
              <a:ext uri="{FF2B5EF4-FFF2-40B4-BE49-F238E27FC236}">
                <a16:creationId xmlns:a16="http://schemas.microsoft.com/office/drawing/2014/main" id="{B92C54D0-457E-F14E-8808-733AED77E23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90575" y="9240677"/>
            <a:ext cx="8226425" cy="1351123"/>
          </a:xfrm>
          <a:prstGeom prst="rect">
            <a:avLst/>
          </a:prstGeom>
        </p:spPr>
        <p:txBody>
          <a:bodyPr lIns="0" tIns="0" rIns="0" bIns="0"/>
          <a:lstStyle>
            <a:lvl1pPr marL="12700" marR="0" indent="0" algn="l" defTabSz="914400" rtl="0" eaLnBrk="1" fontAlgn="auto" latinLnBrk="0" hangingPunct="1">
              <a:lnSpc>
                <a:spcPct val="100000"/>
              </a:lnSpc>
              <a:spcBef>
                <a:spcPts val="115"/>
              </a:spcBef>
              <a:spcAft>
                <a:spcPts val="0"/>
              </a:spcAft>
              <a:buClrTx/>
              <a:buSzTx/>
              <a:buFontTx/>
              <a:buNone/>
              <a:tabLst/>
              <a:defRPr sz="7900" b="0" i="0">
                <a:solidFill>
                  <a:srgbClr val="1A1919"/>
                </a:solidFill>
                <a:latin typeface="Tinkoff Sans"/>
                <a:cs typeface="Tinkoff Sans"/>
              </a:defRPr>
            </a:lvl1pPr>
          </a:lstStyle>
          <a:p>
            <a:pPr marL="12498" defTabSz="899880">
              <a:lnSpc>
                <a:spcPts val="10000"/>
              </a:lnSpc>
              <a:spcBef>
                <a:spcPts val="0"/>
              </a:spcBef>
              <a:defRPr/>
            </a:pPr>
            <a:r>
              <a:rPr lang="ru-RU" sz="9000" b="1" dirty="0">
                <a:latin typeface="Tinkoff Sans" panose="02000506050000020004" pitchFamily="2" charset="0"/>
              </a:rPr>
              <a:t>Он такой один</a:t>
            </a:r>
            <a:endParaRPr sz="9000" b="1" dirty="0">
              <a:latin typeface="Tinkoff Sans" panose="02000506050000020004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6C750A-5D72-06BF-502C-24CB472BEE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64"/>
          <a:stretch/>
        </p:blipFill>
        <p:spPr>
          <a:xfrm>
            <a:off x="10640513" y="1401764"/>
            <a:ext cx="8180887" cy="975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18076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17">
            <a:extLst>
              <a:ext uri="{FF2B5EF4-FFF2-40B4-BE49-F238E27FC236}">
                <a16:creationId xmlns:a16="http://schemas.microsoft.com/office/drawing/2014/main" id="{2516A53F-82A9-19F9-4B05-9234DCE122E9}"/>
              </a:ext>
            </a:extLst>
          </p:cNvPr>
          <p:cNvSpPr txBox="1">
            <a:spLocks/>
          </p:cNvSpPr>
          <p:nvPr/>
        </p:nvSpPr>
        <p:spPr>
          <a:xfrm>
            <a:off x="843880" y="674419"/>
            <a:ext cx="5404519" cy="280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7000"/>
              </a:lnSpc>
            </a:pPr>
            <a:r>
              <a:rPr lang="ru-RU" sz="6000" b="1" dirty="0" err="1">
                <a:latin typeface="Tinkoff Sans" panose="02000506050000020004" pitchFamily="2" charset="0"/>
              </a:rPr>
              <a:t>Сериализация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6E4C2AD2-310B-D9E8-60B8-15AB89C3D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515038" y="10364788"/>
            <a:ext cx="778844" cy="424964"/>
          </a:xfrm>
        </p:spPr>
        <p:txBody>
          <a:bodyPr/>
          <a:lstStyle/>
          <a:p>
            <a:fld id="{86CB4B4D-7CA3-9044-876B-883B54F8677D}" type="slidenum">
              <a:rPr lang="ru-RU" sz="1600" smtClean="0"/>
              <a:pPr/>
              <a:t>2</a:t>
            </a:fld>
            <a:endParaRPr lang="ru-RU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B375E6-582A-9986-E79C-B4D012984A7D}"/>
              </a:ext>
            </a:extLst>
          </p:cNvPr>
          <p:cNvSpPr txBox="1"/>
          <p:nvPr/>
        </p:nvSpPr>
        <p:spPr>
          <a:xfrm>
            <a:off x="6957391" y="810126"/>
            <a:ext cx="11557647" cy="78483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/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Для </a:t>
            </a:r>
            <a:r>
              <a:rPr kumimoji="0" lang="ru-RU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сериализации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объекта в 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необходимо выполнить следующие шаги:</a:t>
            </a: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Реализовать интерфейс </a:t>
            </a:r>
            <a:r>
              <a:rPr kumimoji="0" lang="en-GB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Serializable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Необходимо создать поток вывода, который будет использоваться для записи </a:t>
            </a:r>
            <a:r>
              <a:rPr kumimoji="0" lang="ru-RU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сериализованных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данных. Это может быть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FileOutputStream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ByteArrayOutputStream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или любой другой подходящий поток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Используя созданный поток </a:t>
            </a:r>
            <a:r>
              <a:rPr kumimoji="0" lang="ru-RU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сериализации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вызывается метод </a:t>
            </a:r>
            <a:r>
              <a:rPr kumimoji="0" lang="en-GB" sz="36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writeObject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(),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который преобразует объект в последовательность байтов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Закрыть поток </a:t>
            </a:r>
            <a:r>
              <a:rPr kumimoji="0" lang="ru-RU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сериализации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99648682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17">
            <a:extLst>
              <a:ext uri="{FF2B5EF4-FFF2-40B4-BE49-F238E27FC236}">
                <a16:creationId xmlns:a16="http://schemas.microsoft.com/office/drawing/2014/main" id="{2516A53F-82A9-19F9-4B05-9234DCE122E9}"/>
              </a:ext>
            </a:extLst>
          </p:cNvPr>
          <p:cNvSpPr txBox="1">
            <a:spLocks/>
          </p:cNvSpPr>
          <p:nvPr/>
        </p:nvSpPr>
        <p:spPr>
          <a:xfrm>
            <a:off x="843880" y="674419"/>
            <a:ext cx="5589004" cy="280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7000"/>
              </a:lnSpc>
            </a:pPr>
            <a:r>
              <a:rPr lang="ru-RU" sz="6000" b="1" dirty="0" err="1">
                <a:latin typeface="Tinkoff Sans" panose="02000506050000020004" pitchFamily="2" charset="0"/>
              </a:rPr>
              <a:t>Десериализация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6E4C2AD2-310B-D9E8-60B8-15AB89C3D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515038" y="10364788"/>
            <a:ext cx="778844" cy="424964"/>
          </a:xfrm>
        </p:spPr>
        <p:txBody>
          <a:bodyPr/>
          <a:lstStyle/>
          <a:p>
            <a:fld id="{86CB4B4D-7CA3-9044-876B-883B54F8677D}" type="slidenum">
              <a:rPr lang="ru-RU" sz="1600" smtClean="0"/>
              <a:pPr/>
              <a:t>3</a:t>
            </a:fld>
            <a:endParaRPr lang="ru-RU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B375E6-582A-9986-E79C-B4D012984A7D}"/>
              </a:ext>
            </a:extLst>
          </p:cNvPr>
          <p:cNvSpPr txBox="1"/>
          <p:nvPr/>
        </p:nvSpPr>
        <p:spPr>
          <a:xfrm>
            <a:off x="6957391" y="842210"/>
            <a:ext cx="11557647" cy="729430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/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Чтобы </a:t>
            </a:r>
            <a:r>
              <a:rPr kumimoji="0" lang="ru-RU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десериализовать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объект в 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Java,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необходимо выполнить следующие шаги:</a:t>
            </a: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Реализовать интерфейс </a:t>
            </a:r>
            <a:r>
              <a:rPr lang="en-US" sz="3600" b="1" dirty="0"/>
              <a:t>D</a:t>
            </a:r>
            <a:r>
              <a:rPr kumimoji="0" lang="en-US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e</a:t>
            </a:r>
            <a:r>
              <a:rPr kumimoji="0" lang="en-GB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serializable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lang="ru-RU" sz="3600" dirty="0"/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Создать поток ввода, который будет использоваться для чтения </a:t>
            </a:r>
            <a:r>
              <a:rPr kumimoji="0" lang="ru-RU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сериализованных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данных из файла или другого источника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  <a:endParaRPr kumimoji="0" lang="ru-RU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Используя созданный поток </a:t>
            </a:r>
            <a:r>
              <a:rPr kumimoji="0" lang="ru-RU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десериализации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вызывается метод </a:t>
            </a:r>
            <a:r>
              <a:rPr kumimoji="0" lang="en-GB" sz="36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readObject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(),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который прочитает последовательность байтов и восстановит объект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  <a:endParaRPr kumimoji="0" lang="ru-RU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Закрыть поток </a:t>
            </a:r>
            <a:r>
              <a:rPr kumimoji="0" lang="ru-RU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десериализации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.</a:t>
            </a:r>
            <a:endParaRPr kumimoji="0" lang="ru-RU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</p:spTree>
    <p:extLst>
      <p:ext uri="{BB962C8B-B14F-4D97-AF65-F5344CB8AC3E}">
        <p14:creationId xmlns:p14="http://schemas.microsoft.com/office/powerpoint/2010/main" val="382700108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17">
            <a:extLst>
              <a:ext uri="{FF2B5EF4-FFF2-40B4-BE49-F238E27FC236}">
                <a16:creationId xmlns:a16="http://schemas.microsoft.com/office/drawing/2014/main" id="{2516A53F-82A9-19F9-4B05-9234DCE122E9}"/>
              </a:ext>
            </a:extLst>
          </p:cNvPr>
          <p:cNvSpPr txBox="1">
            <a:spLocks/>
          </p:cNvSpPr>
          <p:nvPr/>
        </p:nvSpPr>
        <p:spPr>
          <a:xfrm>
            <a:off x="843880" y="674419"/>
            <a:ext cx="5404519" cy="280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7000"/>
              </a:lnSpc>
            </a:pPr>
            <a:r>
              <a:rPr lang="en-GB" sz="6000" b="1" dirty="0" err="1">
                <a:latin typeface="Tinkoff Sans" panose="02000506050000020004" pitchFamily="2" charset="0"/>
              </a:rPr>
              <a:t>java.io.File</a:t>
            </a:r>
            <a:r>
              <a:rPr lang="en-GB" sz="6000" b="1" dirty="0">
                <a:latin typeface="Tinkoff Sans" panose="02000506050000020004" pitchFamily="2" charset="0"/>
              </a:rPr>
              <a:t> &amp; </a:t>
            </a:r>
            <a:r>
              <a:rPr lang="en-GB" sz="6000" b="1" dirty="0" err="1">
                <a:latin typeface="Tinkoff Sans" panose="02000506050000020004" pitchFamily="2" charset="0"/>
              </a:rPr>
              <a:t>java.nio.Files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6E4C2AD2-310B-D9E8-60B8-15AB89C3D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515038" y="10364788"/>
            <a:ext cx="778844" cy="424964"/>
          </a:xfrm>
        </p:spPr>
        <p:txBody>
          <a:bodyPr/>
          <a:lstStyle/>
          <a:p>
            <a:fld id="{86CB4B4D-7CA3-9044-876B-883B54F8677D}" type="slidenum">
              <a:rPr lang="ru-RU" sz="1600" smtClean="0"/>
              <a:pPr/>
              <a:t>4</a:t>
            </a:fld>
            <a:endParaRPr lang="ru-RU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EB7821-706A-253E-1D78-6CF5B7D863F9}"/>
              </a:ext>
            </a:extLst>
          </p:cNvPr>
          <p:cNvSpPr txBox="1"/>
          <p:nvPr/>
        </p:nvSpPr>
        <p:spPr>
          <a:xfrm>
            <a:off x="6957391" y="457200"/>
            <a:ext cx="11557647" cy="106182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/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Основные ключевые отличия между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java.io.File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java.nio.file.Files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заключаются в следующем:</a:t>
            </a: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defTabSz="457200"/>
            <a:endParaRPr lang="en-GB" sz="3600" dirty="0"/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Удобство работы: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Использование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java.nio.file.Files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обычно более удобно и выразительно, потому что он предоставляет более широкий набор методов, облегчающих выполнение различных операций. Он также предоставляет поддержку работы с символическими ссылками и возможность работы с потоками данных при чтении и записи файлов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kumimoji="0" lang="ru-RU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en-GB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API: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java.io.File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предоставляет низкоуровневый 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API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для работы с файлами и папками. Он предоставляет базовые операции чтения, записи, создания и удаления файлов и папок.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java.nio.file.Files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с другой стороны, предоставляет более высокоуровневый 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API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с более мощными и гибкими методами для операций с файлами и папками, такими как копирование, </a:t>
            </a:r>
            <a:r>
              <a:rPr kumimoji="0" lang="ru-RU" sz="36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перемещение, удаление, а также работу с атрибутами файлов</a:t>
            </a:r>
            <a:r>
              <a:rPr kumimoji="0" lang="en-GB" sz="36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  <a:endParaRPr kumimoji="0" lang="ru-RU" sz="36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</p:spTree>
    <p:extLst>
      <p:ext uri="{BB962C8B-B14F-4D97-AF65-F5344CB8AC3E}">
        <p14:creationId xmlns:p14="http://schemas.microsoft.com/office/powerpoint/2010/main" val="62411655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17">
            <a:extLst>
              <a:ext uri="{FF2B5EF4-FFF2-40B4-BE49-F238E27FC236}">
                <a16:creationId xmlns:a16="http://schemas.microsoft.com/office/drawing/2014/main" id="{2516A53F-82A9-19F9-4B05-9234DCE122E9}"/>
              </a:ext>
            </a:extLst>
          </p:cNvPr>
          <p:cNvSpPr txBox="1">
            <a:spLocks/>
          </p:cNvSpPr>
          <p:nvPr/>
        </p:nvSpPr>
        <p:spPr>
          <a:xfrm>
            <a:off x="843880" y="674419"/>
            <a:ext cx="5404519" cy="280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7000"/>
              </a:lnSpc>
            </a:pPr>
            <a:r>
              <a:rPr lang="en-GB" sz="6000" b="1" dirty="0" err="1">
                <a:latin typeface="Tinkoff Sans" panose="02000506050000020004" pitchFamily="2" charset="0"/>
              </a:rPr>
              <a:t>java.io.File</a:t>
            </a:r>
            <a:r>
              <a:rPr lang="en-GB" sz="6000" b="1" dirty="0">
                <a:latin typeface="Tinkoff Sans" panose="02000506050000020004" pitchFamily="2" charset="0"/>
              </a:rPr>
              <a:t> &amp; </a:t>
            </a:r>
            <a:r>
              <a:rPr lang="en-GB" sz="6000" b="1" dirty="0" err="1">
                <a:latin typeface="Tinkoff Sans" panose="02000506050000020004" pitchFamily="2" charset="0"/>
              </a:rPr>
              <a:t>java.nio.Files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6E4C2AD2-310B-D9E8-60B8-15AB89C3D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515038" y="10364788"/>
            <a:ext cx="778844" cy="424964"/>
          </a:xfrm>
        </p:spPr>
        <p:txBody>
          <a:bodyPr/>
          <a:lstStyle/>
          <a:p>
            <a:fld id="{86CB4B4D-7CA3-9044-876B-883B54F8677D}" type="slidenum">
              <a:rPr lang="ru-RU" sz="1600" smtClean="0"/>
              <a:pPr/>
              <a:t>5</a:t>
            </a:fld>
            <a:endParaRPr lang="ru-RU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EB7821-706A-253E-1D78-6CF5B7D863F9}"/>
              </a:ext>
            </a:extLst>
          </p:cNvPr>
          <p:cNvSpPr txBox="1"/>
          <p:nvPr/>
        </p:nvSpPr>
        <p:spPr>
          <a:xfrm>
            <a:off x="6957391" y="457200"/>
            <a:ext cx="11557647" cy="1006429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/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Основные ключевые отличия между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java.io.File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java.nio.file.Files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заключаются в следующем:</a:t>
            </a: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defTabSz="457200"/>
            <a:endParaRPr lang="en-GB" sz="3600" dirty="0"/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Обработка исключений: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java.io.File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использует проверяемые исключения, что требует обязательного обработки или объявления в сигнатуре метода, используя конструкцию 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try-catch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или 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throws.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java.nio.file.Files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имеет другой подход и использует непроверяемые исключения, такие как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IOException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в методах, что позволяет использовать конструкцию 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try-catch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по желанию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  <a:endParaRPr kumimoji="0" lang="ru-RU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lang="ru-RU" sz="3600" dirty="0"/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kumimoji="0" lang="ru-RU" sz="36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Поддержка атрибутов: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java.nio.file.Files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имеет встроенную поддержку работы с атрибутами файлов, что позволяет узнать и изменить различные атрибуты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.</a:t>
            </a:r>
            <a:endParaRPr kumimoji="0" lang="ru-RU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kumimoji="0" lang="en-GB" sz="36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kumimoji="0" lang="ru-RU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</p:spTree>
    <p:extLst>
      <p:ext uri="{BB962C8B-B14F-4D97-AF65-F5344CB8AC3E}">
        <p14:creationId xmlns:p14="http://schemas.microsoft.com/office/powerpoint/2010/main" val="28276397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17">
            <a:extLst>
              <a:ext uri="{FF2B5EF4-FFF2-40B4-BE49-F238E27FC236}">
                <a16:creationId xmlns:a16="http://schemas.microsoft.com/office/drawing/2014/main" id="{2516A53F-82A9-19F9-4B05-9234DCE122E9}"/>
              </a:ext>
            </a:extLst>
          </p:cNvPr>
          <p:cNvSpPr txBox="1">
            <a:spLocks/>
          </p:cNvSpPr>
          <p:nvPr/>
        </p:nvSpPr>
        <p:spPr>
          <a:xfrm>
            <a:off x="843880" y="674419"/>
            <a:ext cx="5404519" cy="280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7000"/>
              </a:lnSpc>
            </a:pPr>
            <a:r>
              <a:rPr lang="ru-RU" sz="6000" b="1" dirty="0">
                <a:latin typeface="Tinkoff Sans" panose="02000506050000020004" pitchFamily="2" charset="0"/>
              </a:rPr>
              <a:t>Чтение файла с заданным смещением</a:t>
            </a: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6E4C2AD2-310B-D9E8-60B8-15AB89C3D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515038" y="10364788"/>
            <a:ext cx="778844" cy="424964"/>
          </a:xfrm>
        </p:spPr>
        <p:txBody>
          <a:bodyPr/>
          <a:lstStyle/>
          <a:p>
            <a:fld id="{86CB4B4D-7CA3-9044-876B-883B54F8677D}" type="slidenum">
              <a:rPr lang="ru-RU" sz="1600" smtClean="0"/>
              <a:pPr/>
              <a:t>6</a:t>
            </a:fld>
            <a:endParaRPr lang="ru-RU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AE68FD-B0D4-6FAE-91FF-A29BF093E31F}"/>
              </a:ext>
            </a:extLst>
          </p:cNvPr>
          <p:cNvSpPr txBox="1"/>
          <p:nvPr/>
        </p:nvSpPr>
        <p:spPr>
          <a:xfrm>
            <a:off x="6957391" y="457200"/>
            <a:ext cx="11557647" cy="61863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/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В 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для чтения файла с заданным смещением можно использовать несколько классов, включая </a:t>
            </a:r>
            <a:r>
              <a:rPr kumimoji="0" lang="en-GB" sz="3600" b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RandomAccessFile</a:t>
            </a:r>
            <a:r>
              <a:rPr kumimoji="0" lang="en-GB" sz="3600" b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</a:t>
            </a:r>
            <a:r>
              <a:rPr kumimoji="0" lang="en-GB" sz="3600" b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FileChannel</a:t>
            </a:r>
            <a:r>
              <a:rPr kumimoji="0" lang="en-GB" sz="3600" b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</a:t>
            </a:r>
            <a:r>
              <a:rPr kumimoji="0" lang="en-GB" sz="3600" b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MappedByteBuffer</a:t>
            </a:r>
            <a:r>
              <a:rPr kumimoji="0" lang="en-GB" sz="3600" b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 </a:t>
            </a:r>
            <a:r>
              <a:rPr kumimoji="0" lang="en-GB" sz="3600" b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ByteBuffer</a:t>
            </a:r>
            <a:r>
              <a:rPr kumimoji="0" lang="en-GB" sz="3600" b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.</a:t>
            </a:r>
            <a:endParaRPr kumimoji="0" lang="ru-RU" sz="3600" b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defTabSz="457200"/>
            <a:endParaRPr lang="ru-RU" sz="3600" dirty="0"/>
          </a:p>
          <a:p>
            <a:pPr defTabSz="457200"/>
            <a:endParaRPr kumimoji="0" lang="ru-RU" sz="3600" b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Класс </a:t>
            </a:r>
            <a:r>
              <a:rPr kumimoji="0" lang="en-GB" sz="36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RandomAccessFile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из пакета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java.io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предоставляет методы для чтения и записи файлов с поддержкой произвольного доступа. Вы можете использовать метод </a:t>
            </a:r>
            <a:r>
              <a:rPr kumimoji="0" lang="en-GB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seek()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для установки смещения в файле, а затем прочитать или записать данные;</a:t>
            </a:r>
            <a:endParaRPr kumimoji="0" lang="en-GB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</p:spTree>
    <p:extLst>
      <p:ext uri="{BB962C8B-B14F-4D97-AF65-F5344CB8AC3E}">
        <p14:creationId xmlns:p14="http://schemas.microsoft.com/office/powerpoint/2010/main" val="226954399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17">
            <a:extLst>
              <a:ext uri="{FF2B5EF4-FFF2-40B4-BE49-F238E27FC236}">
                <a16:creationId xmlns:a16="http://schemas.microsoft.com/office/drawing/2014/main" id="{2516A53F-82A9-19F9-4B05-9234DCE122E9}"/>
              </a:ext>
            </a:extLst>
          </p:cNvPr>
          <p:cNvSpPr txBox="1">
            <a:spLocks/>
          </p:cNvSpPr>
          <p:nvPr/>
        </p:nvSpPr>
        <p:spPr>
          <a:xfrm>
            <a:off x="843880" y="674419"/>
            <a:ext cx="5404519" cy="280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7000"/>
              </a:lnSpc>
            </a:pPr>
            <a:r>
              <a:rPr lang="ru-RU" sz="6000" b="1" dirty="0">
                <a:latin typeface="Tinkoff Sans" panose="02000506050000020004" pitchFamily="2" charset="0"/>
              </a:rPr>
              <a:t>Чтение файла с заданным смещением</a:t>
            </a: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6E4C2AD2-310B-D9E8-60B8-15AB89C3D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515038" y="10364788"/>
            <a:ext cx="778844" cy="424964"/>
          </a:xfrm>
        </p:spPr>
        <p:txBody>
          <a:bodyPr/>
          <a:lstStyle/>
          <a:p>
            <a:fld id="{86CB4B4D-7CA3-9044-876B-883B54F8677D}" type="slidenum">
              <a:rPr lang="ru-RU" sz="1600" smtClean="0"/>
              <a:pPr/>
              <a:t>7</a:t>
            </a:fld>
            <a:endParaRPr lang="ru-RU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AE68FD-B0D4-6FAE-91FF-A29BF093E31F}"/>
              </a:ext>
            </a:extLst>
          </p:cNvPr>
          <p:cNvSpPr txBox="1"/>
          <p:nvPr/>
        </p:nvSpPr>
        <p:spPr>
          <a:xfrm>
            <a:off x="6957391" y="457200"/>
            <a:ext cx="11557647" cy="61863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/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В 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для чтения файла с заданным смещением можно использовать несколько классов, включая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RandomAccessFile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FileChannel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MappedByteBuffer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ByteBuffer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.</a:t>
            </a:r>
            <a:endParaRPr kumimoji="0" lang="ru-RU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defTabSz="457200"/>
            <a:endParaRPr kumimoji="0" lang="ru-RU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Класс </a:t>
            </a:r>
            <a:r>
              <a:rPr kumimoji="0" lang="en-GB" sz="36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FileChannel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из пакета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java.nio.channels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предоставляет методы для чтения и записи на более низком уровне, используя каналы ввода-вывода. Вы также можете использовать метод </a:t>
            </a:r>
            <a:r>
              <a:rPr kumimoji="0" lang="en-GB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position(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)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для установки смещения в файле перед чтением или записью данных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523533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17">
            <a:extLst>
              <a:ext uri="{FF2B5EF4-FFF2-40B4-BE49-F238E27FC236}">
                <a16:creationId xmlns:a16="http://schemas.microsoft.com/office/drawing/2014/main" id="{2516A53F-82A9-19F9-4B05-9234DCE122E9}"/>
              </a:ext>
            </a:extLst>
          </p:cNvPr>
          <p:cNvSpPr txBox="1">
            <a:spLocks/>
          </p:cNvSpPr>
          <p:nvPr/>
        </p:nvSpPr>
        <p:spPr>
          <a:xfrm>
            <a:off x="843880" y="674419"/>
            <a:ext cx="5404519" cy="280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7000"/>
              </a:lnSpc>
            </a:pPr>
            <a:r>
              <a:rPr lang="ru-RU" sz="6000" b="1" dirty="0">
                <a:latin typeface="Tinkoff Sans" panose="02000506050000020004" pitchFamily="2" charset="0"/>
              </a:rPr>
              <a:t>Чтение файла с заданным смещением</a:t>
            </a: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6E4C2AD2-310B-D9E8-60B8-15AB89C3D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515038" y="10364788"/>
            <a:ext cx="778844" cy="424964"/>
          </a:xfrm>
        </p:spPr>
        <p:txBody>
          <a:bodyPr/>
          <a:lstStyle/>
          <a:p>
            <a:fld id="{86CB4B4D-7CA3-9044-876B-883B54F8677D}" type="slidenum">
              <a:rPr lang="ru-RU" sz="1600" smtClean="0"/>
              <a:pPr/>
              <a:t>8</a:t>
            </a:fld>
            <a:endParaRPr lang="ru-RU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AE68FD-B0D4-6FAE-91FF-A29BF093E31F}"/>
              </a:ext>
            </a:extLst>
          </p:cNvPr>
          <p:cNvSpPr txBox="1"/>
          <p:nvPr/>
        </p:nvSpPr>
        <p:spPr>
          <a:xfrm>
            <a:off x="6957391" y="457200"/>
            <a:ext cx="11557647" cy="61863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/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В 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для чтения файла с заданным смещением можно использовать несколько классов, включая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RandomAccessFile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FileChannel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MappedByteBuffer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ByteBuffer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.</a:t>
            </a:r>
            <a:endParaRPr kumimoji="0" lang="ru-RU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defTabSz="457200"/>
            <a:endParaRPr kumimoji="0" lang="ru-RU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Класс </a:t>
            </a:r>
            <a:r>
              <a:rPr kumimoji="0" lang="en-GB" sz="36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MappedByteBuffer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из пакета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java.nio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предоставляет прямой доступ к файловым данным с помощью отображения файла в память. Вы можете использовать метод </a:t>
            </a:r>
            <a:r>
              <a:rPr kumimoji="0" lang="en-GB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position()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для установки смещения в отображенном буфере, а затем прочитать данные прямо из него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02007386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17">
            <a:extLst>
              <a:ext uri="{FF2B5EF4-FFF2-40B4-BE49-F238E27FC236}">
                <a16:creationId xmlns:a16="http://schemas.microsoft.com/office/drawing/2014/main" id="{2516A53F-82A9-19F9-4B05-9234DCE122E9}"/>
              </a:ext>
            </a:extLst>
          </p:cNvPr>
          <p:cNvSpPr txBox="1">
            <a:spLocks/>
          </p:cNvSpPr>
          <p:nvPr/>
        </p:nvSpPr>
        <p:spPr>
          <a:xfrm>
            <a:off x="843880" y="674419"/>
            <a:ext cx="5404519" cy="280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7000"/>
              </a:lnSpc>
            </a:pPr>
            <a:r>
              <a:rPr lang="ru-RU" sz="6000" b="1" dirty="0">
                <a:latin typeface="Tinkoff Sans" panose="02000506050000020004" pitchFamily="2" charset="0"/>
              </a:rPr>
              <a:t>Чтение файла с заданным смещением</a:t>
            </a:r>
          </a:p>
        </p:txBody>
      </p:sp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id="{6E4C2AD2-310B-D9E8-60B8-15AB89C3D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515038" y="10364788"/>
            <a:ext cx="778844" cy="424964"/>
          </a:xfrm>
        </p:spPr>
        <p:txBody>
          <a:bodyPr/>
          <a:lstStyle/>
          <a:p>
            <a:fld id="{86CB4B4D-7CA3-9044-876B-883B54F8677D}" type="slidenum">
              <a:rPr lang="ru-RU" sz="1600" smtClean="0"/>
              <a:pPr/>
              <a:t>9</a:t>
            </a:fld>
            <a:endParaRPr lang="ru-RU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AE68FD-B0D4-6FAE-91FF-A29BF093E31F}"/>
              </a:ext>
            </a:extLst>
          </p:cNvPr>
          <p:cNvSpPr txBox="1"/>
          <p:nvPr/>
        </p:nvSpPr>
        <p:spPr>
          <a:xfrm>
            <a:off x="6957391" y="457200"/>
            <a:ext cx="11557647" cy="50783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457200"/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В 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для чтения файла с заданным смещением можно использовать несколько классов, включая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RandomAccessFile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FileChannel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,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MappedByteBuffer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ByteBuffer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.</a:t>
            </a:r>
            <a:endParaRPr kumimoji="0" lang="ru-RU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endParaRPr kumimoji="0" lang="ru-RU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</a:pP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Класс </a:t>
            </a:r>
            <a:r>
              <a:rPr kumimoji="0" lang="en-GB" sz="36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ByteBuffer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из пакета </a:t>
            </a:r>
            <a:r>
              <a:rPr kumimoji="0" lang="en-GB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java.nio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представляет буфер для прочитывания или записи двоичных данных. Вы можете использовать метод </a:t>
            </a:r>
            <a:r>
              <a:rPr kumimoji="0" lang="en-GB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position()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 </a:t>
            </a:r>
            <a:r>
              <a:rPr kumimoji="0" lang="ru-RU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для установки смещения в буфере перед чтением или записью данных</a:t>
            </a:r>
            <a:r>
              <a:rPr kumimoji="0" lang="en-GB" sz="3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0415442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Пользовательские 5">
      <a:dk1>
        <a:srgbClr val="1A1919"/>
      </a:dk1>
      <a:lt1>
        <a:srgbClr val="282828"/>
      </a:lt1>
      <a:dk2>
        <a:srgbClr val="757675"/>
      </a:dk2>
      <a:lt2>
        <a:srgbClr val="585858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438AF8"/>
      </a:hlink>
      <a:folHlink>
        <a:srgbClr val="525454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>
            <a:lumMod val="75000"/>
            <a:alpha val="19000"/>
          </a:schemeClr>
        </a:solidFill>
        <a:ln w="12700" cap="flat">
          <a:noFill/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no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 dirty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C520"/>
      </a:accent1>
      <a:accent2>
        <a:srgbClr val="DEDEDE"/>
      </a:accent2>
      <a:accent3>
        <a:srgbClr val="585858"/>
      </a:accent3>
      <a:accent4>
        <a:srgbClr val="BCBCBC"/>
      </a:accent4>
      <a:accent5>
        <a:srgbClr val="B1C5FA"/>
      </a:accent5>
      <a:accent6>
        <a:srgbClr val="6236F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31064</TotalTime>
  <Words>857</Words>
  <Application>Microsoft Macintosh PowerPoint</Application>
  <PresentationFormat>Произвольный</PresentationFormat>
  <Paragraphs>70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Tinkoff Sans</vt:lpstr>
      <vt:lpstr>Wingdings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Он такой один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643</cp:revision>
  <dcterms:modified xsi:type="dcterms:W3CDTF">2023-11-08T04:29:43Z</dcterms:modified>
</cp:coreProperties>
</file>